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square" lIns="78903" tIns="39452" rIns="78903" bIns="39452" anchorCtr="0" compatLnSpc="0"/>
          <a:lstStyle/>
          <a:p>
            <a:pPr hangingPunct="0">
              <a:defRPr sz="1400"/>
            </a:pPr>
            <a:endParaRPr lang="cs-CZ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quarter" idx="1"/>
          </p:nvPr>
        </p:nvSpPr>
        <p:spPr>
          <a:xfrm>
            <a:off x="3881795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square" lIns="78903" tIns="39452" rIns="78903" bIns="39452" anchorCtr="0" compatLnSpc="0"/>
          <a:lstStyle/>
          <a:p>
            <a:pPr algn="r" hangingPunct="0">
              <a:defRPr sz="1400"/>
            </a:pPr>
            <a:endParaRPr lang="cs-CZ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2"/>
          </p:nvPr>
        </p:nvSpPr>
        <p:spPr>
          <a:xfrm>
            <a:off x="0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square" lIns="78903" tIns="39452" rIns="78903" bIns="39452" anchor="b" anchorCtr="0" compatLnSpc="0"/>
          <a:lstStyle/>
          <a:p>
            <a:pPr hangingPunct="0">
              <a:defRPr sz="1400"/>
            </a:pPr>
            <a:endParaRPr lang="cs-CZ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3"/>
          </p:nvPr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square" lIns="78903" tIns="39452" rIns="78903" bIns="39452" anchor="b" anchorCtr="0" compatLnSpc="0"/>
          <a:lstStyle/>
          <a:p>
            <a:pPr algn="r" hangingPunct="0">
              <a:defRPr sz="1400"/>
            </a:pPr>
            <a:fld id="{8257EDEF-2492-4CD5-8873-4CE9A0F4CCFB}" type="slidenum">
              <a:t>‹#›</a:t>
            </a:fld>
            <a:endParaRPr lang="cs-CZ" sz="12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70743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/>
          <a:lstStyle>
            <a:lvl1pPr lvl="0" rtl="0" hangingPunct="0">
              <a:buNone/>
              <a:tabLst/>
              <a:defRPr lang="cs-CZ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idx="1"/>
          </p:nvPr>
        </p:nvSpPr>
        <p:spPr>
          <a:xfrm>
            <a:off x="3884759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spc="0" baseline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01950E7C-3FBD-4EDE-9A44-611BC41C70EA}" type="datetime1">
              <a:rPr lang="cs-CZ"/>
              <a:pPr lvl="0"/>
              <a:t>10.6.2013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799"/>
            <a:ext cx="4572000" cy="34290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5" name="Zástupný symbol pro poznámky 4"/>
          <p:cNvSpPr txBox="1">
            <a:spLocks noGrp="1"/>
          </p:cNvSpPr>
          <p:nvPr>
            <p:ph type="body" sz="quarter" idx="3"/>
          </p:nvPr>
        </p:nvSpPr>
        <p:spPr>
          <a:xfrm>
            <a:off x="685799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4"/>
          </p:nvPr>
        </p:nvSpPr>
        <p:spPr>
          <a:xfrm>
            <a:off x="0" y="868536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/>
          <a:lstStyle>
            <a:lvl1pPr lvl="0" rtl="0" hangingPunct="0">
              <a:buNone/>
              <a:tabLst/>
              <a:defRPr lang="cs-CZ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xfrm>
            <a:off x="3884759" y="868536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spc="0" baseline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EF12188-6202-40C1-A2AF-D707C756176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075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rtl="0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spc="0" baseline="0">
        <a:ln>
          <a:noFill/>
        </a:ln>
        <a:solidFill>
          <a:srgbClr val="000000"/>
        </a:solidFill>
        <a:latin typeface="Calibri" pitchFamily="18"/>
        <a:ea typeface="Microsoft YaHei" pitchFamily="2"/>
        <a:cs typeface="Mangal" pitchFamily="2"/>
      </a:defRPr>
    </a:lvl1pPr>
    <a:lvl2pPr marL="457200" marR="0" lvl="1" indent="0" algn="l" rtl="0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spc="0" baseline="0">
        <a:ln>
          <a:noFill/>
        </a:ln>
        <a:solidFill>
          <a:srgbClr val="000000"/>
        </a:solidFill>
        <a:latin typeface="Calibri" pitchFamily="18"/>
        <a:ea typeface="Microsoft YaHei" pitchFamily="2"/>
        <a:cs typeface="Mangal" pitchFamily="2"/>
      </a:defRPr>
    </a:lvl2pPr>
    <a:lvl3pPr marL="914400" marR="0" lvl="2" indent="0" algn="l" rtl="0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spc="0" baseline="0">
        <a:ln>
          <a:noFill/>
        </a:ln>
        <a:solidFill>
          <a:srgbClr val="000000"/>
        </a:solidFill>
        <a:latin typeface="Calibri" pitchFamily="18"/>
        <a:ea typeface="Microsoft YaHei" pitchFamily="2"/>
        <a:cs typeface="Mangal" pitchFamily="2"/>
      </a:defRPr>
    </a:lvl3pPr>
    <a:lvl4pPr marL="1371599" marR="0" lvl="3" indent="0" algn="l" rtl="0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spc="0" baseline="0">
        <a:ln>
          <a:noFill/>
        </a:ln>
        <a:solidFill>
          <a:srgbClr val="000000"/>
        </a:solidFill>
        <a:latin typeface="Calibri" pitchFamily="18"/>
        <a:ea typeface="Microsoft YaHei" pitchFamily="2"/>
        <a:cs typeface="Mangal" pitchFamily="2"/>
      </a:defRPr>
    </a:lvl4pPr>
    <a:lvl5pPr marL="1828800" marR="0" lvl="4" indent="0" algn="l" rtl="0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spc="0" baseline="0">
        <a:ln>
          <a:noFill/>
        </a:ln>
        <a:solidFill>
          <a:srgbClr val="000000"/>
        </a:solidFill>
        <a:latin typeface="Calibri" pitchFamily="18"/>
        <a:ea typeface="Microsoft YaHei" pitchFamily="2"/>
        <a:cs typeface="Mangal" pitchFamily="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01950E7C-3FBD-4EDE-9A44-611BC41C70EA}" type="datetime1">
              <a:rPr lang="cs-CZ"/>
              <a:pPr lvl="0"/>
              <a:t>10.6.2013</a:t>
            </a:fld>
            <a:endParaRPr lang="cs-CZ"/>
          </a:p>
        </p:txBody>
      </p:sp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</p:spPr>
        <p:txBody>
          <a:bodyPr lIns="0" tIns="0" rIns="0" bIns="0"/>
          <a:lstStyle/>
          <a:p>
            <a:pPr marL="216000" indent="-216000" hangingPunct="0"/>
            <a:endParaRPr lang="cs-CZ" sz="200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01950E7C-3FBD-4EDE-9A44-611BC41C70EA}" type="datetime1">
              <a:rPr lang="cs-CZ"/>
              <a:pPr lvl="0"/>
              <a:t>10.6.2013</a:t>
            </a:fld>
            <a:endParaRPr lang="cs-CZ"/>
          </a:p>
        </p:txBody>
      </p:sp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159"/>
          </a:xfrm>
        </p:spPr>
        <p:txBody>
          <a:bodyPr lIns="0" tIns="0" rIns="0" bIns="0"/>
          <a:lstStyle/>
          <a:p>
            <a:pPr marL="216000" indent="-216000" hangingPunct="0"/>
            <a:endParaRPr lang="cs-CZ" sz="200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01950E7C-3FBD-4EDE-9A44-611BC41C70EA}" type="datetime1">
              <a:rPr lang="cs-CZ"/>
              <a:pPr lvl="0"/>
              <a:t>10.6.2013</a:t>
            </a:fld>
            <a:endParaRPr lang="cs-CZ"/>
          </a:p>
        </p:txBody>
      </p:sp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159"/>
          </a:xfrm>
        </p:spPr>
        <p:txBody>
          <a:bodyPr lIns="0" tIns="0" rIns="0" bIns="0"/>
          <a:lstStyle/>
          <a:p>
            <a:pPr marL="216000" indent="-216000" hangingPunct="0"/>
            <a:endParaRPr lang="cs-CZ" sz="200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01950E7C-3FBD-4EDE-9A44-611BC41C70EA}" type="datetime1">
              <a:rPr lang="cs-CZ"/>
              <a:pPr lvl="0"/>
              <a:t>10.6.2013</a:t>
            </a:fld>
            <a:endParaRPr lang="cs-CZ"/>
          </a:p>
        </p:txBody>
      </p:sp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6000" indent="-216000" hangingPunct="0"/>
            <a:endParaRPr lang="cs-CZ" sz="2000">
              <a:latin typeface="Arial" pitchFamily="18"/>
            </a:endParaRPr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759" y="868536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AB6C9F97-4490-4E37-B815-3ECBA4281B34}" type="slidenum">
              <a:t>5</a:t>
            </a:fld>
            <a:endParaRPr lang="cs-CZ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>
          <a:xfrm>
            <a:off x="685799" y="2130480"/>
            <a:ext cx="7772400" cy="14698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>
          <a:xfrm>
            <a:off x="1371599" y="3886200"/>
            <a:ext cx="6400799" cy="1752479"/>
          </a:xfrm>
        </p:spPr>
        <p:txBody>
          <a:bodyPr anchorCtr="1"/>
          <a:lstStyle>
            <a:lvl1pPr marL="0" indent="0" algn="ctr">
              <a:buNone/>
              <a:defRPr>
                <a:ln>
                  <a:noFill/>
                </a:ln>
                <a:solidFill>
                  <a:srgbClr val="898989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pPr lvl="0"/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3D4E7E-9E78-4A23-B1C3-E1CC702F3755}" type="datetime1">
              <a:rPr lang="cs-CZ"/>
              <a:pPr lvl="0"/>
              <a:t>10.6.2013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2CFD20-A7CF-4E98-9E75-0807A8DF3967}" type="slidenum">
              <a:t>‹#›</a:t>
            </a:fld>
            <a:endParaRPr lang="cs-CZ"/>
          </a:p>
        </p:txBody>
      </p:sp>
      <p:sp>
        <p:nvSpPr>
          <p:cNvPr id="7" name="Zástupný symbol pro text 6"/>
          <p:cNvSpPr txBox="1">
            <a:spLocks noGrp="1"/>
          </p:cNvSpPr>
          <p:nvPr>
            <p:ph type="body" idx="4294967295"/>
          </p:nvPr>
        </p:nvSpPr>
        <p:spPr>
          <a:xfrm>
            <a:off x="457200" y="1604520"/>
            <a:ext cx="8229240" cy="4525920"/>
          </a:xfrm>
        </p:spPr>
        <p:txBody>
          <a:bodyPr lIns="0" tIns="0" rIns="0" bIns="0"/>
          <a:lstStyle>
            <a:lvl1pPr hangingPunct="0">
              <a:spcBef>
                <a:spcPts val="0"/>
              </a:spcBef>
              <a:spcAft>
                <a:spcPts val="1417"/>
              </a:spcAft>
              <a:defRPr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70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5056C9-5976-40AF-AA54-19298421B76F}" type="datetime1">
              <a:rPr lang="cs-CZ"/>
              <a:pPr lvl="0"/>
              <a:t>10.6.2013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F8AB45-1B9C-4CB5-ACF1-D1396E15394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56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 txBox="1"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44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80"/>
            <a:ext cx="6019919" cy="58514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F40775-5192-4FF1-B574-8CF0C2AE7735}" type="datetime1">
              <a:rPr lang="cs-CZ"/>
              <a:pPr lvl="0"/>
              <a:t>10.6.2013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449EB0-572D-4829-A9F8-B801BA43019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345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type="title" idx="4294967295"/>
          </p:nvPr>
        </p:nvSpPr>
        <p:spPr>
          <a:xfrm>
            <a:off x="457200" y="1600200"/>
            <a:ext cx="8229600" cy="4525920"/>
          </a:xfrm>
        </p:spPr>
        <p:txBody>
          <a:bodyPr anchor="t" anchorCtr="0"/>
          <a:lstStyle>
            <a:lvl1pPr marL="343080" indent="-343080" algn="l">
              <a:spcBef>
                <a:spcPts val="799"/>
              </a:spcBef>
              <a:buSzPct val="100000"/>
              <a:buFont typeface="Arial" pitchFamily="34"/>
              <a:buChar char="•"/>
              <a:defRPr sz="3200"/>
            </a:lvl1pPr>
          </a:lstStyle>
          <a:p>
            <a:pPr lvl="0"/>
            <a:r>
              <a:rPr lang="cs-CZ"/>
              <a:t>Kliknutím lze upravit styly předlohy textu.</a:t>
            </a:r>
            <a:br>
              <a:rPr lang="cs-CZ"/>
            </a:br>
            <a:r>
              <a:rPr lang="cs-CZ"/>
              <a:t>Druhá úroveň</a:t>
            </a:r>
            <a:br>
              <a:rPr lang="cs-CZ"/>
            </a:br>
            <a:r>
              <a:rPr lang="cs-CZ"/>
              <a:t>Třetí úroveň</a:t>
            </a:r>
            <a:br>
              <a:rPr lang="cs-CZ"/>
            </a:br>
            <a:r>
              <a:rPr lang="cs-CZ"/>
              <a:t>Čtvrtá úroveň</a:t>
            </a:r>
            <a:br>
              <a:rPr lang="cs-CZ"/>
            </a:br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D2A15F-D9A8-4EC4-884C-BC2DE08F6F9B}" type="datetime1">
              <a:rPr lang="cs-CZ"/>
              <a:pPr lvl="0"/>
              <a:t>10.6.2013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462911-3F5D-41C7-955A-AC7EE6EF48AF}" type="slidenum">
              <a:t>‹#›</a:t>
            </a:fld>
            <a:endParaRPr lang="cs-CZ"/>
          </a:p>
        </p:txBody>
      </p:sp>
      <p:sp>
        <p:nvSpPr>
          <p:cNvPr id="7" name="Zástupný symbol pro obsah 6"/>
          <p:cNvSpPr txBox="1">
            <a:spLocks noGrp="1"/>
          </p:cNvSpPr>
          <p:nvPr>
            <p:ph idx="1"/>
          </p:nvPr>
        </p:nvSpPr>
        <p:spPr>
          <a:xfrm>
            <a:off x="457200" y="1604520"/>
            <a:ext cx="8229240" cy="4525920"/>
          </a:xfrm>
        </p:spPr>
        <p:txBody>
          <a:bodyPr lIns="0" tIns="0" rIns="0" bIns="0"/>
          <a:lstStyle>
            <a:lvl1pPr hangingPunct="0">
              <a:spcBef>
                <a:spcPts val="0"/>
              </a:spcBef>
              <a:spcAft>
                <a:spcPts val="1417"/>
              </a:spcAft>
              <a:defRPr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28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722159" y="4406759"/>
            <a:ext cx="7772400" cy="1362240"/>
          </a:xfrm>
        </p:spPr>
        <p:txBody>
          <a:bodyPr anchor="t" anchorCtr="0"/>
          <a:lstStyle>
            <a:lvl1pPr algn="l">
              <a:defRPr sz="4000" b="1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722159" y="2906640"/>
            <a:ext cx="7772400" cy="1500119"/>
          </a:xfrm>
        </p:spPr>
        <p:txBody>
          <a:bodyPr anchor="b"/>
          <a:lstStyle>
            <a:lvl1pPr marL="0" indent="0">
              <a:spcBef>
                <a:spcPts val="499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29D08E-89C5-4028-9265-5EF7ED0449D1}" type="datetime1">
              <a:rPr lang="cs-CZ"/>
              <a:pPr lvl="0"/>
              <a:t>10.6.2013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B9A0BB-C994-42BF-98F9-D5253E6C052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59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type="title" idx="4294967295"/>
          </p:nvPr>
        </p:nvSpPr>
        <p:spPr>
          <a:xfrm>
            <a:off x="457200" y="1600200"/>
            <a:ext cx="4038479" cy="4525920"/>
          </a:xfrm>
        </p:spPr>
        <p:txBody>
          <a:bodyPr anchor="t" anchorCtr="0"/>
          <a:lstStyle>
            <a:lvl1pPr marL="343080" indent="-343080" algn="l">
              <a:spcBef>
                <a:spcPts val="700"/>
              </a:spcBef>
              <a:buSzPct val="100000"/>
              <a:buFont typeface="Arial" pitchFamily="34"/>
              <a:buChar char="•"/>
              <a:defRPr sz="2800"/>
            </a:lvl1pPr>
          </a:lstStyle>
          <a:p>
            <a:pPr lvl="0"/>
            <a:r>
              <a:rPr lang="cs-CZ"/>
              <a:t>Kliknutím lze upravit styly předlohy textu.</a:t>
            </a:r>
            <a:br>
              <a:rPr lang="cs-CZ"/>
            </a:br>
            <a:r>
              <a:rPr lang="cs-CZ"/>
              <a:t>Druhá úroveň</a:t>
            </a:r>
            <a:br>
              <a:rPr lang="cs-CZ"/>
            </a:br>
            <a:r>
              <a:rPr lang="cs-CZ"/>
              <a:t>Třetí úroveň</a:t>
            </a:r>
            <a:br>
              <a:rPr lang="cs-CZ"/>
            </a:br>
            <a:r>
              <a:rPr lang="cs-CZ"/>
              <a:t>Čtvrtá úroveň</a:t>
            </a:r>
            <a:br>
              <a:rPr lang="cs-CZ"/>
            </a:br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type="title" idx="4294967295"/>
          </p:nvPr>
        </p:nvSpPr>
        <p:spPr>
          <a:xfrm>
            <a:off x="4648320" y="1600200"/>
            <a:ext cx="4038479" cy="4525920"/>
          </a:xfrm>
        </p:spPr>
        <p:txBody>
          <a:bodyPr anchor="t" anchorCtr="0"/>
          <a:lstStyle>
            <a:lvl1pPr marL="343080" indent="-343080" algn="l">
              <a:spcBef>
                <a:spcPts val="700"/>
              </a:spcBef>
              <a:buSzPct val="100000"/>
              <a:buFont typeface="Arial" pitchFamily="34"/>
              <a:buChar char="•"/>
              <a:defRPr sz="2800"/>
            </a:lvl1pPr>
          </a:lstStyle>
          <a:p>
            <a:pPr lvl="0"/>
            <a:r>
              <a:rPr lang="cs-CZ"/>
              <a:t>Kliknutím lze upravit styly předlohy textu.</a:t>
            </a:r>
            <a:br>
              <a:rPr lang="cs-CZ"/>
            </a:br>
            <a:r>
              <a:rPr lang="cs-CZ"/>
              <a:t>Druhá úroveň</a:t>
            </a:r>
            <a:br>
              <a:rPr lang="cs-CZ"/>
            </a:br>
            <a:r>
              <a:rPr lang="cs-CZ"/>
              <a:t>Třetí úroveň</a:t>
            </a:r>
            <a:br>
              <a:rPr lang="cs-CZ"/>
            </a:br>
            <a:r>
              <a:rPr lang="cs-CZ"/>
              <a:t>Čtvrtá úroveň</a:t>
            </a:r>
            <a:br>
              <a:rPr lang="cs-CZ"/>
            </a:br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426669-9D59-48A4-BC3A-8B33B124935D}" type="datetime1">
              <a:rPr lang="cs-CZ"/>
              <a:pPr lvl="0"/>
              <a:t>10.6.2013</a:t>
            </a:fld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5A1098-E10F-428A-A52A-52EDEB23978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294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457200" y="1535039"/>
            <a:ext cx="4040279" cy="639720"/>
          </a:xfrm>
        </p:spPr>
        <p:txBody>
          <a:bodyPr anchor="b"/>
          <a:lstStyle>
            <a:lvl1pPr marL="0" indent="0">
              <a:spcBef>
                <a:spcPts val="601"/>
              </a:spcBef>
              <a:buNone/>
              <a:defRPr sz="24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type="title" idx="4294967295"/>
          </p:nvPr>
        </p:nvSpPr>
        <p:spPr>
          <a:xfrm>
            <a:off x="457200" y="2174760"/>
            <a:ext cx="4040279" cy="3951360"/>
          </a:xfrm>
        </p:spPr>
        <p:txBody>
          <a:bodyPr anchor="t" anchorCtr="0"/>
          <a:lstStyle>
            <a:lvl1pPr marL="343080" indent="-343080" algn="l">
              <a:spcBef>
                <a:spcPts val="601"/>
              </a:spcBef>
              <a:buSzPct val="100000"/>
              <a:buFont typeface="Arial" pitchFamily="34"/>
              <a:buChar char="•"/>
              <a:defRPr sz="2400"/>
            </a:lvl1pPr>
          </a:lstStyle>
          <a:p>
            <a:pPr lvl="0"/>
            <a:r>
              <a:rPr lang="cs-CZ"/>
              <a:t>Kliknutím lze upravit styly předlohy textu.</a:t>
            </a:r>
            <a:br>
              <a:rPr lang="cs-CZ"/>
            </a:br>
            <a:r>
              <a:rPr lang="cs-CZ"/>
              <a:t>Druhá úroveň</a:t>
            </a:r>
            <a:br>
              <a:rPr lang="cs-CZ"/>
            </a:br>
            <a:r>
              <a:rPr lang="cs-CZ"/>
              <a:t>Třetí úroveň</a:t>
            </a:r>
            <a:br>
              <a:rPr lang="cs-CZ"/>
            </a:br>
            <a:r>
              <a:rPr lang="cs-CZ"/>
              <a:t>Čtvrtá úroveň</a:t>
            </a:r>
            <a:br>
              <a:rPr lang="cs-CZ"/>
            </a:br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 txBox="1">
            <a:spLocks noGrp="1"/>
          </p:cNvSpPr>
          <p:nvPr>
            <p:ph type="body" idx="3"/>
          </p:nvPr>
        </p:nvSpPr>
        <p:spPr>
          <a:xfrm>
            <a:off x="4645080" y="1535039"/>
            <a:ext cx="4041719" cy="639720"/>
          </a:xfrm>
        </p:spPr>
        <p:txBody>
          <a:bodyPr anchor="b"/>
          <a:lstStyle>
            <a:lvl1pPr marL="0" indent="0">
              <a:spcBef>
                <a:spcPts val="601"/>
              </a:spcBef>
              <a:buNone/>
              <a:defRPr sz="24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 txBox="1">
            <a:spLocks noGrp="1"/>
          </p:cNvSpPr>
          <p:nvPr>
            <p:ph type="title" idx="4294967295"/>
          </p:nvPr>
        </p:nvSpPr>
        <p:spPr>
          <a:xfrm>
            <a:off x="4645080" y="2174760"/>
            <a:ext cx="4041719" cy="3951360"/>
          </a:xfrm>
        </p:spPr>
        <p:txBody>
          <a:bodyPr anchor="t" anchorCtr="0"/>
          <a:lstStyle>
            <a:lvl1pPr marL="343080" indent="-343080" algn="l">
              <a:spcBef>
                <a:spcPts val="601"/>
              </a:spcBef>
              <a:buSzPct val="100000"/>
              <a:buFont typeface="Arial" pitchFamily="34"/>
              <a:buChar char="•"/>
              <a:defRPr sz="2400"/>
            </a:lvl1pPr>
          </a:lstStyle>
          <a:p>
            <a:pPr lvl="0"/>
            <a:r>
              <a:rPr lang="cs-CZ"/>
              <a:t>Kliknutím lze upravit styly předlohy textu.</a:t>
            </a:r>
            <a:br>
              <a:rPr lang="cs-CZ"/>
            </a:br>
            <a:r>
              <a:rPr lang="cs-CZ"/>
              <a:t>Druhá úroveň</a:t>
            </a:r>
            <a:br>
              <a:rPr lang="cs-CZ"/>
            </a:br>
            <a:r>
              <a:rPr lang="cs-CZ"/>
              <a:t>Třetí úroveň</a:t>
            </a:r>
            <a:br>
              <a:rPr lang="cs-CZ"/>
            </a:br>
            <a:r>
              <a:rPr lang="cs-CZ"/>
              <a:t>Čtvrtá úroveň</a:t>
            </a:r>
            <a:br>
              <a:rPr lang="cs-CZ"/>
            </a:br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0351D5-57A2-44F0-9CCE-034468BEFE76}" type="datetime1">
              <a:rPr lang="cs-CZ"/>
              <a:pPr lvl="0"/>
              <a:t>10.6.2013</a:t>
            </a:fld>
            <a:endParaRPr lang="cs-CZ"/>
          </a:p>
        </p:txBody>
      </p:sp>
      <p:sp>
        <p:nvSpPr>
          <p:cNvPr id="8" name="Zástupný symbol pro zápatí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292A46-EFBB-46A2-9BCB-D23CFB67C15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860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FFBCB3-AB77-4051-BD8A-E9E943F14E9A}" type="datetime1">
              <a:rPr lang="cs-CZ"/>
              <a:pPr lvl="0"/>
              <a:t>10.6.2013</a:t>
            </a:fld>
            <a:endParaRPr lang="cs-CZ"/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9A4348-8BB8-4EA1-876D-11C49AF8F38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4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592687-F6C7-4BE6-AF98-B024A6FA9A21}" type="datetime1">
              <a:rPr lang="cs-CZ"/>
              <a:pPr lvl="0"/>
              <a:t>10.6.2013</a:t>
            </a:fld>
            <a:endParaRPr lang="cs-CZ"/>
          </a:p>
        </p:txBody>
      </p:sp>
      <p:sp>
        <p:nvSpPr>
          <p:cNvPr id="3" name="Zástupný symbol pro zápatí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B2DC24-27C3-4E23-A77E-E8CB42DAF86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88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457200" y="272880"/>
            <a:ext cx="3008160" cy="1162080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type="title" idx="4294967295"/>
          </p:nvPr>
        </p:nvSpPr>
        <p:spPr>
          <a:xfrm>
            <a:off x="3575159" y="272880"/>
            <a:ext cx="5111640" cy="5853240"/>
          </a:xfrm>
        </p:spPr>
        <p:txBody>
          <a:bodyPr anchor="t" anchorCtr="0"/>
          <a:lstStyle>
            <a:lvl1pPr marL="343080" indent="-343080" algn="l">
              <a:spcBef>
                <a:spcPts val="799"/>
              </a:spcBef>
              <a:buSzPct val="100000"/>
              <a:buFont typeface="Arial" pitchFamily="34"/>
              <a:buChar char="•"/>
              <a:defRPr sz="3200"/>
            </a:lvl1pPr>
          </a:lstStyle>
          <a:p>
            <a:pPr lvl="0"/>
            <a:r>
              <a:rPr lang="cs-CZ"/>
              <a:t>Kliknutím lze upravit styly předlohy textu.</a:t>
            </a:r>
            <a:br>
              <a:rPr lang="cs-CZ"/>
            </a:br>
            <a:r>
              <a:rPr lang="cs-CZ"/>
              <a:t>Druhá úroveň</a:t>
            </a:r>
            <a:br>
              <a:rPr lang="cs-CZ"/>
            </a:br>
            <a:r>
              <a:rPr lang="cs-CZ"/>
              <a:t>Třetí úroveň</a:t>
            </a:r>
            <a:br>
              <a:rPr lang="cs-CZ"/>
            </a:br>
            <a:r>
              <a:rPr lang="cs-CZ"/>
              <a:t>Čtvrtá úroveň</a:t>
            </a:r>
            <a:br>
              <a:rPr lang="cs-CZ"/>
            </a:br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457200" y="1434960"/>
            <a:ext cx="3008160" cy="4691160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513963-5054-4470-BB97-5520AC9F9D5D}" type="datetime1">
              <a:rPr lang="cs-CZ"/>
              <a:pPr lvl="0"/>
              <a:t>10.6.2013</a:t>
            </a:fld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98B3B5-417B-4595-9027-9283959C747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156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792440" y="4800600"/>
            <a:ext cx="5486399" cy="566640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 txBox="1">
            <a:spLocks noGrp="1"/>
          </p:cNvSpPr>
          <p:nvPr>
            <p:ph type="title" idx="4294967295"/>
          </p:nvPr>
        </p:nvSpPr>
        <p:spPr>
          <a:xfrm>
            <a:off x="1792440" y="612720"/>
            <a:ext cx="5486399" cy="4114800"/>
          </a:xfrm>
        </p:spPr>
        <p:txBody>
          <a:bodyPr anchor="t" anchorCtr="0"/>
          <a:lstStyle>
            <a:lvl1pPr hangingPunct="0">
              <a:defRPr>
                <a:latin typeface="Arial" pitchFamily="18"/>
              </a:defRPr>
            </a:lvl1pPr>
          </a:lstStyle>
          <a:p>
            <a:pPr lvl="0"/>
            <a:endParaRPr lang="cs-CZ"/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1792440" y="5367240"/>
            <a:ext cx="5486399" cy="804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F1AB00-3918-4FEA-9EC9-5A481C1A0417}" type="datetime1">
              <a:rPr lang="cs-CZ"/>
              <a:pPr lvl="0"/>
              <a:t>10.6.2013</a:t>
            </a:fld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8C0B48-B07E-464D-914E-0A7F1831D70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39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spc="0" baseline="0">
                <a:solidFill>
                  <a:srgbClr val="898989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A94A805-04AC-4C9F-989F-0076CA5725D1}" type="datetime1">
              <a:rPr lang="cs-CZ"/>
              <a:pPr lvl="0"/>
              <a:t>10.6.2013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479" cy="3650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1"/>
          <a:lstStyle>
            <a:lvl1pPr lvl="0" rtl="0" hangingPunct="0">
              <a:buNone/>
              <a:tabLst/>
              <a:defRPr lang="cs-CZ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spc="0" baseline="0">
                <a:solidFill>
                  <a:srgbClr val="898989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A88213B-7A40-4E48-AB2A-045A41DD81ED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rtl="0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marL="343080" marR="0" lvl="0" indent="-343080" algn="l" rtl="0" hangingPunct="1">
        <a:lnSpc>
          <a:spcPct val="100000"/>
        </a:lnSpc>
        <a:spcBef>
          <a:spcPts val="799"/>
        </a:spcBef>
        <a:spcAft>
          <a:spcPts val="0"/>
        </a:spcAft>
        <a:buSzPct val="100000"/>
        <a:buFont typeface="Arial" pitchFamily="34"/>
        <a:buChar char="•"/>
        <a:tabLst/>
        <a:defRPr lang="cs-CZ" sz="3200" b="0" i="0" u="none" strike="noStrike" kern="1200" spc="0" baseline="0">
          <a:solidFill>
            <a:srgbClr val="000000"/>
          </a:solidFill>
          <a:latin typeface="Calibri"/>
        </a:defRPr>
      </a:lvl1pPr>
      <a:lvl2pPr marL="743040" marR="0" lvl="1" indent="-285840" algn="l" rtl="0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cs-CZ" sz="2800" b="0" i="0" u="none" strike="noStrike" kern="1200" spc="0" baseline="0">
          <a:solidFill>
            <a:srgbClr val="000000"/>
          </a:solidFill>
          <a:latin typeface="Calibri"/>
        </a:defRPr>
      </a:lvl2pPr>
      <a:lvl3pPr marL="1143000" marR="0" lvl="2" indent="-228600" algn="l" rtl="0" hangingPunct="1">
        <a:lnSpc>
          <a:spcPct val="100000"/>
        </a:lnSpc>
        <a:spcBef>
          <a:spcPts val="601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spc="0" baseline="0">
          <a:solidFill>
            <a:srgbClr val="000000"/>
          </a:solidFill>
          <a:latin typeface="Calibri"/>
        </a:defRPr>
      </a:lvl3pPr>
      <a:lvl4pPr marL="1600200" marR="0" lvl="3" indent="-228600" algn="l" rtl="0" hangingPunct="1">
        <a:lnSpc>
          <a:spcPct val="10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–"/>
        <a:tabLst/>
        <a:defRPr lang="cs-CZ" sz="2000" b="0" i="0" u="none" strike="noStrike" kern="1200" spc="0" baseline="0">
          <a:solidFill>
            <a:srgbClr val="000000"/>
          </a:solidFill>
          <a:latin typeface="Calibri"/>
        </a:defRPr>
      </a:lvl4pPr>
      <a:lvl5pPr marL="2057400" marR="0" lvl="4" indent="-228600" algn="l" rtl="0" hangingPunct="1">
        <a:lnSpc>
          <a:spcPct val="100000"/>
        </a:lnSpc>
        <a:spcBef>
          <a:spcPts val="499"/>
        </a:spcBef>
        <a:spcAft>
          <a:spcPts val="0"/>
        </a:spcAft>
        <a:buSzPct val="100000"/>
        <a:buFont typeface="Arial" pitchFamily="34"/>
        <a:buChar char="»"/>
        <a:tabLst/>
        <a:defRPr lang="cs-CZ" sz="2000" b="0" i="0" u="none" strike="noStrike" kern="1200" spc="0" baseline="0">
          <a:solidFill>
            <a:srgbClr val="000000"/>
          </a:solidFill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Praxe Květen 2013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spcBef>
                <a:spcPts val="799"/>
              </a:spcBef>
              <a:spcAft>
                <a:spcPts val="0"/>
              </a:spcAft>
              <a:buNone/>
            </a:pPr>
            <a:r>
              <a:rPr lang="cs-CZ" dirty="0" err="1" smtClean="0">
                <a:solidFill>
                  <a:srgbClr val="FF0000"/>
                </a:solidFill>
              </a:rPr>
              <a:t>Pucholt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rgbClr val="000000"/>
                </a:solidFill>
              </a:rPr>
              <a:t>a</a:t>
            </a:r>
            <a:r>
              <a:rPr lang="cs-CZ" dirty="0"/>
              <a:t> </a:t>
            </a:r>
            <a:r>
              <a:rPr lang="cs-CZ" dirty="0" smtClean="0">
                <a:solidFill>
                  <a:srgbClr val="558ED5"/>
                </a:solidFill>
              </a:rPr>
              <a:t>Koníček</a:t>
            </a:r>
            <a:endParaRPr lang="cs-CZ" dirty="0">
              <a:solidFill>
                <a:srgbClr val="558ED5"/>
              </a:solidFill>
            </a:endParaRPr>
          </a:p>
        </p:txBody>
      </p:sp>
      <p:pic>
        <p:nvPicPr>
          <p:cNvPr id="4" name="Picture 2" descr="praktikum_logo_web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36000" y="0"/>
            <a:ext cx="1828800" cy="110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Kde jsme pracovali</a:t>
            </a:r>
          </a:p>
        </p:txBody>
      </p:sp>
      <p:pic>
        <p:nvPicPr>
          <p:cNvPr id="3" name="Picture 2" descr="praktikum_logo_web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04360" y="116640"/>
            <a:ext cx="1828800" cy="1101600"/>
          </a:xfrm>
        </p:spPr>
      </p:pic>
      <p:sp>
        <p:nvSpPr>
          <p:cNvPr id="4" name="TextovéPole 5"/>
          <p:cNvSpPr txBox="1"/>
          <p:nvPr/>
        </p:nvSpPr>
        <p:spPr>
          <a:xfrm>
            <a:off x="611640" y="1844999"/>
            <a:ext cx="4032359" cy="914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Placements Praktikum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8c Wishaw Close, Solihull, England.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pic>
        <p:nvPicPr>
          <p:cNvPr id="5" name="Picture 2" descr="C:\Users\Richard Pucholt\Desktop\mini ntb\uk 013\IMG_307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15279" y="2876760"/>
            <a:ext cx="5328720" cy="3996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jsme dělali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20"/>
          </a:xfrm>
        </p:spPr>
        <p:txBody>
          <a:bodyPr lIns="91440" tIns="45720" rIns="91440" bIns="4572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343080" lvl="0" indent="-343080" hangingPunct="1">
              <a:spcBef>
                <a:spcPts val="799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cs-CZ" dirty="0">
                <a:latin typeface="Calibri"/>
              </a:rPr>
              <a:t>Překlady firemních dokumentů</a:t>
            </a:r>
          </a:p>
          <a:p>
            <a:pPr marL="343080" lvl="0" indent="-343080" hangingPunct="1">
              <a:spcBef>
                <a:spcPts val="799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cs-CZ" dirty="0" smtClean="0">
                <a:latin typeface="Calibri"/>
              </a:rPr>
              <a:t>Administrace </a:t>
            </a:r>
            <a:r>
              <a:rPr lang="cs-CZ" dirty="0">
                <a:latin typeface="Calibri"/>
              </a:rPr>
              <a:t>firemního </a:t>
            </a:r>
            <a:r>
              <a:rPr lang="cs-CZ" dirty="0" err="1">
                <a:latin typeface="Calibri"/>
              </a:rPr>
              <a:t>youtube</a:t>
            </a:r>
            <a:r>
              <a:rPr lang="cs-CZ" dirty="0">
                <a:latin typeface="Calibri"/>
              </a:rPr>
              <a:t> kanálu</a:t>
            </a:r>
          </a:p>
          <a:p>
            <a:pPr marL="343080" lvl="0" indent="-343080" hangingPunct="1">
              <a:spcBef>
                <a:spcPts val="799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cs-CZ" dirty="0">
                <a:latin typeface="Calibri"/>
              </a:rPr>
              <a:t>Návrh a vytvoření </a:t>
            </a:r>
            <a:r>
              <a:rPr lang="cs-CZ" dirty="0" err="1">
                <a:latin typeface="Calibri"/>
              </a:rPr>
              <a:t>newsletteru</a:t>
            </a:r>
            <a:endParaRPr lang="cs-CZ" dirty="0">
              <a:latin typeface="Calibri"/>
            </a:endParaRPr>
          </a:p>
          <a:p>
            <a:pPr marL="343080" lvl="0" indent="-343080" hangingPunct="1">
              <a:spcBef>
                <a:spcPts val="799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cs-CZ" dirty="0">
                <a:latin typeface="Calibri"/>
              </a:rPr>
              <a:t>Natáčení editace a </a:t>
            </a:r>
            <a:r>
              <a:rPr lang="cs-CZ" dirty="0" err="1">
                <a:latin typeface="Calibri"/>
              </a:rPr>
              <a:t>upload</a:t>
            </a:r>
            <a:r>
              <a:rPr lang="cs-CZ" dirty="0">
                <a:latin typeface="Calibri"/>
              </a:rPr>
              <a:t> prezentačních </a:t>
            </a:r>
            <a:r>
              <a:rPr lang="cs-CZ" dirty="0" smtClean="0">
                <a:latin typeface="Calibri"/>
              </a:rPr>
              <a:t>videí</a:t>
            </a:r>
            <a:endParaRPr lang="cs-CZ" dirty="0">
              <a:latin typeface="Calibri"/>
            </a:endParaRPr>
          </a:p>
          <a:p>
            <a:pPr marL="343080" lvl="0" indent="-343080" hangingPunct="1">
              <a:spcBef>
                <a:spcPts val="799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cs-CZ" dirty="0" smtClean="0">
                <a:latin typeface="Calibri"/>
              </a:rPr>
              <a:t>Pracovali jsme v týmu.</a:t>
            </a:r>
          </a:p>
          <a:p>
            <a:pPr marL="343080" lvl="0" indent="-343080" hangingPunct="1">
              <a:spcBef>
                <a:spcPts val="799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endParaRPr lang="cs-CZ" dirty="0"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Ubytování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obsah 3"/>
          <p:cNvSpPr>
            <a:spLocks noGrp="1"/>
          </p:cNvSpPr>
          <p:nvPr>
            <p:ph type="title" idx="4294967295"/>
          </p:nvPr>
        </p:nvSpPr>
        <p:spPr>
          <a:xfrm>
            <a:off x="179512" y="1484784"/>
            <a:ext cx="8712968" cy="4896544"/>
          </a:xfrm>
        </p:spPr>
        <p:txBody>
          <a:bodyPr/>
          <a:lstStyle/>
          <a:p>
            <a:pPr algn="l">
              <a:buNone/>
            </a:pPr>
            <a:r>
              <a:rPr lang="cs-CZ" dirty="0"/>
              <a:t>- Ubytování u Yvonne.</a:t>
            </a:r>
            <a:br>
              <a:rPr lang="cs-CZ" dirty="0"/>
            </a:br>
            <a:r>
              <a:rPr lang="cs-CZ" dirty="0"/>
              <a:t>- Vše záleželo na domluvě.</a:t>
            </a:r>
            <a:br>
              <a:rPr lang="cs-CZ" dirty="0"/>
            </a:br>
            <a:r>
              <a:rPr lang="cs-CZ" dirty="0"/>
              <a:t>- Pracovali jsme v domě kde jsme byli ubytováni.</a:t>
            </a:r>
            <a:br>
              <a:rPr lang="cs-CZ" dirty="0"/>
            </a:br>
            <a:r>
              <a:rPr lang="cs-CZ" dirty="0"/>
              <a:t>- Měli jsme své vlastní pokoje.</a:t>
            </a:r>
            <a:br>
              <a:rPr lang="cs-CZ" dirty="0"/>
            </a:br>
            <a:r>
              <a:rPr lang="cs-CZ" dirty="0"/>
              <a:t>- Bezbariérové vstupy.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42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Okolí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20"/>
          </a:xfrm>
        </p:spPr>
        <p:txBody>
          <a:bodyPr lIns="91440" tIns="45720" rIns="91440" bIns="4572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endParaRPr lang="cs-CZ"/>
          </a:p>
        </p:txBody>
      </p:sp>
      <p:pic>
        <p:nvPicPr>
          <p:cNvPr id="4" name="Picture 3" descr="C:\Users\Richard Pucholt\Desktop\mini ntb\uk 013\IMG_316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6759" y="3717000"/>
            <a:ext cx="2793240" cy="2409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 descr="C:\Users\Richard Pucholt\Desktop\mini ntb\uk 013\IMG_317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72759" y="1627919"/>
            <a:ext cx="2991240" cy="2044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C:\Users\Richard Pucholt\Desktop\mini ntb\uk 013\IMG_317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67640" y="1627919"/>
            <a:ext cx="2805120" cy="208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8" descr="C:\Users\Richard Pucholt\Desktop\mini ntb\uk 013\IMG_3174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263999" y="3671999"/>
            <a:ext cx="2497320" cy="2454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9" descr="C:\Users\Richard Pucholt\Desktop\mini ntb\uk 013\IMG_3175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263999" y="1600200"/>
            <a:ext cx="2422800" cy="20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0" descr="C:\Users\Richard Pucholt\Desktop\mini ntb\uk 013\IMG_3166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240000" y="3671999"/>
            <a:ext cx="3024000" cy="2454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56</Words>
  <Application>Microsoft Office PowerPoint</Application>
  <PresentationFormat>Předvádění na obrazovce (4:3)</PresentationFormat>
  <Paragraphs>19</Paragraphs>
  <Slides>5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systému Office</vt:lpstr>
      <vt:lpstr>Praxe Květen 2013</vt:lpstr>
      <vt:lpstr>Kde jsme pracovali</vt:lpstr>
      <vt:lpstr>Co jsme dělali</vt:lpstr>
      <vt:lpstr>Ubytování</vt:lpstr>
      <vt:lpstr>Okolí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Praxe Květen 2013</dc:title>
  <dc:creator>Richard Pucholt</dc:creator>
  <cp:lastModifiedBy>Ondřej Koníček</cp:lastModifiedBy>
  <cp:revision>15</cp:revision>
  <dcterms:created xsi:type="dcterms:W3CDTF">2013-06-09T17:24:48Z</dcterms:created>
  <dcterms:modified xsi:type="dcterms:W3CDTF">2013-06-10T07:35:07Z</dcterms:modified>
</cp:coreProperties>
</file>