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256" r:id="rId2"/>
    <p:sldId id="272" r:id="rId3"/>
    <p:sldId id="270" r:id="rId4"/>
    <p:sldId id="259" r:id="rId5"/>
    <p:sldId id="260" r:id="rId6"/>
    <p:sldId id="261" r:id="rId7"/>
    <p:sldId id="273" r:id="rId8"/>
    <p:sldId id="262" r:id="rId9"/>
    <p:sldId id="268" r:id="rId10"/>
    <p:sldId id="263" r:id="rId11"/>
    <p:sldId id="264" r:id="rId12"/>
    <p:sldId id="265" r:id="rId13"/>
    <p:sldId id="266" r:id="rId14"/>
    <p:sldId id="267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AE038E-7BED-4361-B04B-756E336C581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D2DB524B-4EE4-4EB4-B7CB-79F5A64EE9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professional football club in Liverpool</a:t>
          </a:r>
          <a:r>
            <a:rPr lang="cs-CZ" dirty="0"/>
            <a:t> </a:t>
          </a:r>
          <a:endParaRPr lang="en-US" dirty="0"/>
        </a:p>
      </dgm:t>
    </dgm:pt>
    <dgm:pt modelId="{C91D0FB6-9600-4C01-A10B-6448335B13DC}" type="parTrans" cxnId="{4BD436C8-3AC3-4E67-BB68-A1B6EA81E2B6}">
      <dgm:prSet/>
      <dgm:spPr/>
      <dgm:t>
        <a:bodyPr/>
        <a:lstStyle/>
        <a:p>
          <a:endParaRPr lang="en-US"/>
        </a:p>
      </dgm:t>
    </dgm:pt>
    <dgm:pt modelId="{C5296C88-FD56-4DD4-86DA-119F21524D56}" type="sibTrans" cxnId="{4BD436C8-3AC3-4E67-BB68-A1B6EA81E2B6}">
      <dgm:prSet/>
      <dgm:spPr/>
      <dgm:t>
        <a:bodyPr/>
        <a:lstStyle/>
        <a:p>
          <a:endParaRPr lang="en-US"/>
        </a:p>
      </dgm:t>
    </dgm:pt>
    <dgm:pt modelId="{1D6A12C4-2B3A-480D-A838-21F69720E6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top tier of English football</a:t>
          </a:r>
        </a:p>
      </dgm:t>
    </dgm:pt>
    <dgm:pt modelId="{0FB920A4-D7C3-4DD8-9AC7-F624C4E42C92}" type="parTrans" cxnId="{ACE96AF6-D5D4-45CD-AD29-F5049FF6D930}">
      <dgm:prSet/>
      <dgm:spPr/>
      <dgm:t>
        <a:bodyPr/>
        <a:lstStyle/>
        <a:p>
          <a:endParaRPr lang="en-US"/>
        </a:p>
      </dgm:t>
    </dgm:pt>
    <dgm:pt modelId="{FAA17BCE-1CD5-4E94-A5CB-C58ABB9F46DF}" type="sibTrans" cxnId="{ACE96AF6-D5D4-45CD-AD29-F5049FF6D930}">
      <dgm:prSet/>
      <dgm:spPr/>
      <dgm:t>
        <a:bodyPr/>
        <a:lstStyle/>
        <a:p>
          <a:endParaRPr lang="en-US"/>
        </a:p>
      </dgm:t>
    </dgm:pt>
    <dgm:pt modelId="{AD0D089A-71BE-40C0-B942-5A0796071D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Founded in 1892, the club joined the Football League</a:t>
          </a:r>
        </a:p>
      </dgm:t>
    </dgm:pt>
    <dgm:pt modelId="{FCF0EC92-7D99-492A-AC2E-C44CDE8BB599}" type="parTrans" cxnId="{B2B1241B-FD17-4101-B169-644B8EF18EFD}">
      <dgm:prSet/>
      <dgm:spPr/>
      <dgm:t>
        <a:bodyPr/>
        <a:lstStyle/>
        <a:p>
          <a:endParaRPr lang="en-US"/>
        </a:p>
      </dgm:t>
    </dgm:pt>
    <dgm:pt modelId="{B9D994F8-26DB-4181-BB9E-3C4313C3B005}" type="sibTrans" cxnId="{B2B1241B-FD17-4101-B169-644B8EF18EFD}">
      <dgm:prSet/>
      <dgm:spPr/>
      <dgm:t>
        <a:bodyPr/>
        <a:lstStyle/>
        <a:p>
          <a:endParaRPr lang="en-US"/>
        </a:p>
      </dgm:t>
    </dgm:pt>
    <dgm:pt modelId="{83637676-4D9A-4A5E-9D0E-2F92CB5A224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Stadion - Anfield</a:t>
          </a:r>
          <a:endParaRPr lang="en-US"/>
        </a:p>
      </dgm:t>
    </dgm:pt>
    <dgm:pt modelId="{FF3C752B-EBD3-4D69-B27C-3C9416EE7381}" type="parTrans" cxnId="{32F938D1-CB73-43ED-AED0-1C2CB39EA034}">
      <dgm:prSet/>
      <dgm:spPr/>
      <dgm:t>
        <a:bodyPr/>
        <a:lstStyle/>
        <a:p>
          <a:endParaRPr lang="en-US"/>
        </a:p>
      </dgm:t>
    </dgm:pt>
    <dgm:pt modelId="{1A577734-BE0C-4F5B-A4D3-8D0E31CAD435}" type="sibTrans" cxnId="{32F938D1-CB73-43ED-AED0-1C2CB39EA034}">
      <dgm:prSet/>
      <dgm:spPr/>
      <dgm:t>
        <a:bodyPr/>
        <a:lstStyle/>
        <a:p>
          <a:endParaRPr lang="en-US"/>
        </a:p>
      </dgm:t>
    </dgm:pt>
    <dgm:pt modelId="{AF76E293-3444-45C9-BA4A-2C6CF21D30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long-standing rivalries with Manchester United and Everton</a:t>
          </a:r>
        </a:p>
      </dgm:t>
    </dgm:pt>
    <dgm:pt modelId="{43A0931A-35A8-4B16-9509-BABA2B540CF3}" type="parTrans" cxnId="{3B13B367-01AC-40ED-8E3C-D7C44B94202B}">
      <dgm:prSet/>
      <dgm:spPr/>
      <dgm:t>
        <a:bodyPr/>
        <a:lstStyle/>
        <a:p>
          <a:endParaRPr lang="en-US"/>
        </a:p>
      </dgm:t>
    </dgm:pt>
    <dgm:pt modelId="{84DF7372-DBC0-49C5-8A0F-8A5985062122}" type="sibTrans" cxnId="{3B13B367-01AC-40ED-8E3C-D7C44B94202B}">
      <dgm:prSet/>
      <dgm:spPr/>
      <dgm:t>
        <a:bodyPr/>
        <a:lstStyle/>
        <a:p>
          <a:endParaRPr lang="en-US"/>
        </a:p>
      </dgm:t>
    </dgm:pt>
    <dgm:pt modelId="{AF0495C0-7011-49BF-9832-11BA4A82043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3 czech players  – Patrik Berger, Vladimír Šmicer, Milan Baroš</a:t>
          </a:r>
          <a:endParaRPr lang="en-US"/>
        </a:p>
      </dgm:t>
    </dgm:pt>
    <dgm:pt modelId="{F0CD52F6-F59B-4068-BD05-5460100977D4}" type="parTrans" cxnId="{EAAC695C-D36E-4CA7-AAE5-9190CFE6B213}">
      <dgm:prSet/>
      <dgm:spPr/>
      <dgm:t>
        <a:bodyPr/>
        <a:lstStyle/>
        <a:p>
          <a:endParaRPr lang="en-US"/>
        </a:p>
      </dgm:t>
    </dgm:pt>
    <dgm:pt modelId="{4AA8B5B7-620A-4FB0-92B4-F3650C48A67E}" type="sibTrans" cxnId="{EAAC695C-D36E-4CA7-AAE5-9190CFE6B213}">
      <dgm:prSet/>
      <dgm:spPr/>
      <dgm:t>
        <a:bodyPr/>
        <a:lstStyle/>
        <a:p>
          <a:endParaRPr lang="en-US"/>
        </a:p>
      </dgm:t>
    </dgm:pt>
    <dgm:pt modelId="{43D80CCE-7BA9-4019-8BCB-B6D331EC8468}" type="pres">
      <dgm:prSet presAssocID="{DFAE038E-7BED-4361-B04B-756E336C581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DDB7785-41F5-4E54-B55E-B5EC599E84D8}" type="pres">
      <dgm:prSet presAssocID="{D2DB524B-4EE4-4EB4-B7CB-79F5A64EE960}" presName="compNode" presStyleCnt="0"/>
      <dgm:spPr/>
    </dgm:pt>
    <dgm:pt modelId="{60FF7980-6708-4693-B1FA-16A98E1415CE}" type="pres">
      <dgm:prSet presAssocID="{D2DB524B-4EE4-4EB4-B7CB-79F5A64EE960}" presName="bgRect" presStyleLbl="bgShp" presStyleIdx="0" presStyleCnt="5"/>
      <dgm:spPr/>
    </dgm:pt>
    <dgm:pt modelId="{2625ACAD-FA39-4A1A-A707-26418F081936}" type="pres">
      <dgm:prSet presAssocID="{D2DB524B-4EE4-4EB4-B7CB-79F5A64EE96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Soccer"/>
        </a:ext>
      </dgm:extLst>
    </dgm:pt>
    <dgm:pt modelId="{EA3FE17C-9309-4497-8608-BF4C077F24EB}" type="pres">
      <dgm:prSet presAssocID="{D2DB524B-4EE4-4EB4-B7CB-79F5A64EE960}" presName="spaceRect" presStyleCnt="0"/>
      <dgm:spPr/>
    </dgm:pt>
    <dgm:pt modelId="{CDFFF4D0-3DFC-4C80-93A0-7E02C4EC02A2}" type="pres">
      <dgm:prSet presAssocID="{D2DB524B-4EE4-4EB4-B7CB-79F5A64EE960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D21F3246-EB4A-4DD3-9D98-A9AFD38E946F}" type="pres">
      <dgm:prSet presAssocID="{D2DB524B-4EE4-4EB4-B7CB-79F5A64EE960}" presName="desTx" presStyleLbl="revTx" presStyleIdx="1" presStyleCnt="6">
        <dgm:presLayoutVars/>
      </dgm:prSet>
      <dgm:spPr/>
      <dgm:t>
        <a:bodyPr/>
        <a:lstStyle/>
        <a:p>
          <a:endParaRPr lang="en-GB"/>
        </a:p>
      </dgm:t>
    </dgm:pt>
    <dgm:pt modelId="{3975306A-E9BF-408A-8F6E-1A217AE4C737}" type="pres">
      <dgm:prSet presAssocID="{C5296C88-FD56-4DD4-86DA-119F21524D56}" presName="sibTrans" presStyleCnt="0"/>
      <dgm:spPr/>
    </dgm:pt>
    <dgm:pt modelId="{88785FEA-AA63-4DB3-900B-3C544678E8E2}" type="pres">
      <dgm:prSet presAssocID="{AD0D089A-71BE-40C0-B942-5A0796071D6D}" presName="compNode" presStyleCnt="0"/>
      <dgm:spPr/>
    </dgm:pt>
    <dgm:pt modelId="{2A2F8439-817A-4CDA-93FD-7CF6C7970A7B}" type="pres">
      <dgm:prSet presAssocID="{AD0D089A-71BE-40C0-B942-5A0796071D6D}" presName="bgRect" presStyleLbl="bgShp" presStyleIdx="1" presStyleCnt="5"/>
      <dgm:spPr/>
    </dgm:pt>
    <dgm:pt modelId="{CCD4BE61-33A0-4529-AF67-2B733C672B7D}" type="pres">
      <dgm:prSet presAssocID="{AD0D089A-71BE-40C0-B942-5A0796071D6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Soccer Player"/>
        </a:ext>
      </dgm:extLst>
    </dgm:pt>
    <dgm:pt modelId="{0EC4262A-2EA3-49EC-9D38-62FACE40ADBB}" type="pres">
      <dgm:prSet presAssocID="{AD0D089A-71BE-40C0-B942-5A0796071D6D}" presName="spaceRect" presStyleCnt="0"/>
      <dgm:spPr/>
    </dgm:pt>
    <dgm:pt modelId="{4FEE85D7-3009-4FAC-882E-175CE15B8278}" type="pres">
      <dgm:prSet presAssocID="{AD0D089A-71BE-40C0-B942-5A0796071D6D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76029AF3-F3EA-4E87-BC38-7D8FD5D42057}" type="pres">
      <dgm:prSet presAssocID="{B9D994F8-26DB-4181-BB9E-3C4313C3B005}" presName="sibTrans" presStyleCnt="0"/>
      <dgm:spPr/>
    </dgm:pt>
    <dgm:pt modelId="{C5053A6F-141C-4D95-9ED9-E4C843C601AC}" type="pres">
      <dgm:prSet presAssocID="{83637676-4D9A-4A5E-9D0E-2F92CB5A224D}" presName="compNode" presStyleCnt="0"/>
      <dgm:spPr/>
    </dgm:pt>
    <dgm:pt modelId="{748D9294-D9B8-4759-A364-3E53D3389856}" type="pres">
      <dgm:prSet presAssocID="{83637676-4D9A-4A5E-9D0E-2F92CB5A224D}" presName="bgRect" presStyleLbl="bgShp" presStyleIdx="2" presStyleCnt="5"/>
      <dgm:spPr/>
    </dgm:pt>
    <dgm:pt modelId="{18EDA282-19B7-4FE3-9493-7B023B169C7C}" type="pres">
      <dgm:prSet presAssocID="{83637676-4D9A-4A5E-9D0E-2F92CB5A224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Checkmark"/>
        </a:ext>
      </dgm:extLst>
    </dgm:pt>
    <dgm:pt modelId="{3B1DF005-EFCF-4F00-8C99-C4CDFAD13086}" type="pres">
      <dgm:prSet presAssocID="{83637676-4D9A-4A5E-9D0E-2F92CB5A224D}" presName="spaceRect" presStyleCnt="0"/>
      <dgm:spPr/>
    </dgm:pt>
    <dgm:pt modelId="{2D93791F-4AA9-4132-ABAF-15A5DB961272}" type="pres">
      <dgm:prSet presAssocID="{83637676-4D9A-4A5E-9D0E-2F92CB5A224D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ABB79A27-893B-40F1-9DF6-CD17E1605301}" type="pres">
      <dgm:prSet presAssocID="{1A577734-BE0C-4F5B-A4D3-8D0E31CAD435}" presName="sibTrans" presStyleCnt="0"/>
      <dgm:spPr/>
    </dgm:pt>
    <dgm:pt modelId="{FE3F6475-3844-4834-9B38-A936AE7093D4}" type="pres">
      <dgm:prSet presAssocID="{AF76E293-3444-45C9-BA4A-2C6CF21D30D6}" presName="compNode" presStyleCnt="0"/>
      <dgm:spPr/>
    </dgm:pt>
    <dgm:pt modelId="{9CB9E142-F1E1-46C4-9B89-63EA2F3EC016}" type="pres">
      <dgm:prSet presAssocID="{AF76E293-3444-45C9-BA4A-2C6CF21D30D6}" presName="bgRect" presStyleLbl="bgShp" presStyleIdx="3" presStyleCnt="5"/>
      <dgm:spPr/>
    </dgm:pt>
    <dgm:pt modelId="{247BDDE4-934F-4F15-8D46-18D8F53AC034}" type="pres">
      <dgm:prSet presAssocID="{AF76E293-3444-45C9-BA4A-2C6CF21D30D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Line Arrow: Straight"/>
        </a:ext>
      </dgm:extLst>
    </dgm:pt>
    <dgm:pt modelId="{101467FD-ACD9-426B-8E96-20666984E54A}" type="pres">
      <dgm:prSet presAssocID="{AF76E293-3444-45C9-BA4A-2C6CF21D30D6}" presName="spaceRect" presStyleCnt="0"/>
      <dgm:spPr/>
    </dgm:pt>
    <dgm:pt modelId="{AF07856C-7076-4418-B085-720EF3DAE812}" type="pres">
      <dgm:prSet presAssocID="{AF76E293-3444-45C9-BA4A-2C6CF21D30D6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21D928BC-B744-407D-B310-A0B78C747940}" type="pres">
      <dgm:prSet presAssocID="{84DF7372-DBC0-49C5-8A0F-8A5985062122}" presName="sibTrans" presStyleCnt="0"/>
      <dgm:spPr/>
    </dgm:pt>
    <dgm:pt modelId="{103C94AD-2835-48CE-8A3E-6DE421EFB930}" type="pres">
      <dgm:prSet presAssocID="{AF0495C0-7011-49BF-9832-11BA4A820433}" presName="compNode" presStyleCnt="0"/>
      <dgm:spPr/>
    </dgm:pt>
    <dgm:pt modelId="{DC213743-C399-4441-91BF-0AA678CAB3FB}" type="pres">
      <dgm:prSet presAssocID="{AF0495C0-7011-49BF-9832-11BA4A820433}" presName="bgRect" presStyleLbl="bgShp" presStyleIdx="4" presStyleCnt="5"/>
      <dgm:spPr/>
    </dgm:pt>
    <dgm:pt modelId="{5D04CF43-0939-48D4-ABBC-73498BFF15A9}" type="pres">
      <dgm:prSet presAssocID="{AF0495C0-7011-49BF-9832-11BA4A82043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Marker"/>
        </a:ext>
      </dgm:extLst>
    </dgm:pt>
    <dgm:pt modelId="{A9A83093-27BA-4879-8EEE-22C6954A39A2}" type="pres">
      <dgm:prSet presAssocID="{AF0495C0-7011-49BF-9832-11BA4A820433}" presName="spaceRect" presStyleCnt="0"/>
      <dgm:spPr/>
    </dgm:pt>
    <dgm:pt modelId="{B31523A0-1A24-498F-B230-DA0143857B26}" type="pres">
      <dgm:prSet presAssocID="{AF0495C0-7011-49BF-9832-11BA4A820433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</dgm:ptLst>
  <dgm:cxnLst>
    <dgm:cxn modelId="{ACE96AF6-D5D4-45CD-AD29-F5049FF6D930}" srcId="{D2DB524B-4EE4-4EB4-B7CB-79F5A64EE960}" destId="{1D6A12C4-2B3A-480D-A838-21F69720E699}" srcOrd="0" destOrd="0" parTransId="{0FB920A4-D7C3-4DD8-9AC7-F624C4E42C92}" sibTransId="{FAA17BCE-1CD5-4E94-A5CB-C58ABB9F46DF}"/>
    <dgm:cxn modelId="{4BD436C8-3AC3-4E67-BB68-A1B6EA81E2B6}" srcId="{DFAE038E-7BED-4361-B04B-756E336C581A}" destId="{D2DB524B-4EE4-4EB4-B7CB-79F5A64EE960}" srcOrd="0" destOrd="0" parTransId="{C91D0FB6-9600-4C01-A10B-6448335B13DC}" sibTransId="{C5296C88-FD56-4DD4-86DA-119F21524D56}"/>
    <dgm:cxn modelId="{1C7A9A3A-1F34-4192-AB06-C3D497F2649B}" type="presOf" srcId="{AD0D089A-71BE-40C0-B942-5A0796071D6D}" destId="{4FEE85D7-3009-4FAC-882E-175CE15B8278}" srcOrd="0" destOrd="0" presId="urn:microsoft.com/office/officeart/2018/2/layout/IconVerticalSolidList"/>
    <dgm:cxn modelId="{19B8E52F-D580-46DB-AE0F-BD25A91D02A2}" type="presOf" srcId="{AF76E293-3444-45C9-BA4A-2C6CF21D30D6}" destId="{AF07856C-7076-4418-B085-720EF3DAE812}" srcOrd="0" destOrd="0" presId="urn:microsoft.com/office/officeart/2018/2/layout/IconVerticalSolidList"/>
    <dgm:cxn modelId="{3B13B367-01AC-40ED-8E3C-D7C44B94202B}" srcId="{DFAE038E-7BED-4361-B04B-756E336C581A}" destId="{AF76E293-3444-45C9-BA4A-2C6CF21D30D6}" srcOrd="3" destOrd="0" parTransId="{43A0931A-35A8-4B16-9509-BABA2B540CF3}" sibTransId="{84DF7372-DBC0-49C5-8A0F-8A5985062122}"/>
    <dgm:cxn modelId="{0FD00C14-3592-4CCD-9268-10256666E1E4}" type="presOf" srcId="{1D6A12C4-2B3A-480D-A838-21F69720E699}" destId="{D21F3246-EB4A-4DD3-9D98-A9AFD38E946F}" srcOrd="0" destOrd="0" presId="urn:microsoft.com/office/officeart/2018/2/layout/IconVerticalSolidList"/>
    <dgm:cxn modelId="{32F938D1-CB73-43ED-AED0-1C2CB39EA034}" srcId="{DFAE038E-7BED-4361-B04B-756E336C581A}" destId="{83637676-4D9A-4A5E-9D0E-2F92CB5A224D}" srcOrd="2" destOrd="0" parTransId="{FF3C752B-EBD3-4D69-B27C-3C9416EE7381}" sibTransId="{1A577734-BE0C-4F5B-A4D3-8D0E31CAD435}"/>
    <dgm:cxn modelId="{B2B1241B-FD17-4101-B169-644B8EF18EFD}" srcId="{DFAE038E-7BED-4361-B04B-756E336C581A}" destId="{AD0D089A-71BE-40C0-B942-5A0796071D6D}" srcOrd="1" destOrd="0" parTransId="{FCF0EC92-7D99-492A-AC2E-C44CDE8BB599}" sibTransId="{B9D994F8-26DB-4181-BB9E-3C4313C3B005}"/>
    <dgm:cxn modelId="{EAAC695C-D36E-4CA7-AAE5-9190CFE6B213}" srcId="{DFAE038E-7BED-4361-B04B-756E336C581A}" destId="{AF0495C0-7011-49BF-9832-11BA4A820433}" srcOrd="4" destOrd="0" parTransId="{F0CD52F6-F59B-4068-BD05-5460100977D4}" sibTransId="{4AA8B5B7-620A-4FB0-92B4-F3650C48A67E}"/>
    <dgm:cxn modelId="{9B040725-1799-463F-9EED-5D05081239EB}" type="presOf" srcId="{DFAE038E-7BED-4361-B04B-756E336C581A}" destId="{43D80CCE-7BA9-4019-8BCB-B6D331EC8468}" srcOrd="0" destOrd="0" presId="urn:microsoft.com/office/officeart/2018/2/layout/IconVerticalSolidList"/>
    <dgm:cxn modelId="{90803EB2-31ED-4A63-B9A5-AD13EA4E89AC}" type="presOf" srcId="{AF0495C0-7011-49BF-9832-11BA4A820433}" destId="{B31523A0-1A24-498F-B230-DA0143857B26}" srcOrd="0" destOrd="0" presId="urn:microsoft.com/office/officeart/2018/2/layout/IconVerticalSolidList"/>
    <dgm:cxn modelId="{BE2DBAE8-B3BE-457A-A863-7A39DDBB0326}" type="presOf" srcId="{83637676-4D9A-4A5E-9D0E-2F92CB5A224D}" destId="{2D93791F-4AA9-4132-ABAF-15A5DB961272}" srcOrd="0" destOrd="0" presId="urn:microsoft.com/office/officeart/2018/2/layout/IconVerticalSolidList"/>
    <dgm:cxn modelId="{7A8ADE19-C9E4-42E0-9F64-E7D6B08A3E00}" type="presOf" srcId="{D2DB524B-4EE4-4EB4-B7CB-79F5A64EE960}" destId="{CDFFF4D0-3DFC-4C80-93A0-7E02C4EC02A2}" srcOrd="0" destOrd="0" presId="urn:microsoft.com/office/officeart/2018/2/layout/IconVerticalSolidList"/>
    <dgm:cxn modelId="{01969CBA-24D7-47BF-902B-D2643D03370F}" type="presParOf" srcId="{43D80CCE-7BA9-4019-8BCB-B6D331EC8468}" destId="{BDDB7785-41F5-4E54-B55E-B5EC599E84D8}" srcOrd="0" destOrd="0" presId="urn:microsoft.com/office/officeart/2018/2/layout/IconVerticalSolidList"/>
    <dgm:cxn modelId="{AE1FBA5B-4A57-4803-8CE9-6D1359D1D2CC}" type="presParOf" srcId="{BDDB7785-41F5-4E54-B55E-B5EC599E84D8}" destId="{60FF7980-6708-4693-B1FA-16A98E1415CE}" srcOrd="0" destOrd="0" presId="urn:microsoft.com/office/officeart/2018/2/layout/IconVerticalSolidList"/>
    <dgm:cxn modelId="{00E377B1-3E8F-4E1C-B87C-6F80AEBF1EBA}" type="presParOf" srcId="{BDDB7785-41F5-4E54-B55E-B5EC599E84D8}" destId="{2625ACAD-FA39-4A1A-A707-26418F081936}" srcOrd="1" destOrd="0" presId="urn:microsoft.com/office/officeart/2018/2/layout/IconVerticalSolidList"/>
    <dgm:cxn modelId="{AF3AA114-5F50-42CB-9414-0FF788B570A8}" type="presParOf" srcId="{BDDB7785-41F5-4E54-B55E-B5EC599E84D8}" destId="{EA3FE17C-9309-4497-8608-BF4C077F24EB}" srcOrd="2" destOrd="0" presId="urn:microsoft.com/office/officeart/2018/2/layout/IconVerticalSolidList"/>
    <dgm:cxn modelId="{D4DDAF0B-262F-450C-BB54-4BD39A850F1B}" type="presParOf" srcId="{BDDB7785-41F5-4E54-B55E-B5EC599E84D8}" destId="{CDFFF4D0-3DFC-4C80-93A0-7E02C4EC02A2}" srcOrd="3" destOrd="0" presId="urn:microsoft.com/office/officeart/2018/2/layout/IconVerticalSolidList"/>
    <dgm:cxn modelId="{BB9E7F4C-EC13-4608-8930-2A170C5C4934}" type="presParOf" srcId="{BDDB7785-41F5-4E54-B55E-B5EC599E84D8}" destId="{D21F3246-EB4A-4DD3-9D98-A9AFD38E946F}" srcOrd="4" destOrd="0" presId="urn:microsoft.com/office/officeart/2018/2/layout/IconVerticalSolidList"/>
    <dgm:cxn modelId="{360CDC11-AEAA-43D2-A915-DD529E9AAD93}" type="presParOf" srcId="{43D80CCE-7BA9-4019-8BCB-B6D331EC8468}" destId="{3975306A-E9BF-408A-8F6E-1A217AE4C737}" srcOrd="1" destOrd="0" presId="urn:microsoft.com/office/officeart/2018/2/layout/IconVerticalSolidList"/>
    <dgm:cxn modelId="{E25E8E1B-B7DA-4DDE-AC2E-8CA5A5286E57}" type="presParOf" srcId="{43D80CCE-7BA9-4019-8BCB-B6D331EC8468}" destId="{88785FEA-AA63-4DB3-900B-3C544678E8E2}" srcOrd="2" destOrd="0" presId="urn:microsoft.com/office/officeart/2018/2/layout/IconVerticalSolidList"/>
    <dgm:cxn modelId="{7BF1871C-2CB4-4875-8530-E51877597CAE}" type="presParOf" srcId="{88785FEA-AA63-4DB3-900B-3C544678E8E2}" destId="{2A2F8439-817A-4CDA-93FD-7CF6C7970A7B}" srcOrd="0" destOrd="0" presId="urn:microsoft.com/office/officeart/2018/2/layout/IconVerticalSolidList"/>
    <dgm:cxn modelId="{7DEB9139-2266-48C1-88A8-D7744331AA38}" type="presParOf" srcId="{88785FEA-AA63-4DB3-900B-3C544678E8E2}" destId="{CCD4BE61-33A0-4529-AF67-2B733C672B7D}" srcOrd="1" destOrd="0" presId="urn:microsoft.com/office/officeart/2018/2/layout/IconVerticalSolidList"/>
    <dgm:cxn modelId="{C2F8FA98-1626-4641-8F91-E694F12EED98}" type="presParOf" srcId="{88785FEA-AA63-4DB3-900B-3C544678E8E2}" destId="{0EC4262A-2EA3-49EC-9D38-62FACE40ADBB}" srcOrd="2" destOrd="0" presId="urn:microsoft.com/office/officeart/2018/2/layout/IconVerticalSolidList"/>
    <dgm:cxn modelId="{D7D84CD9-6FBA-4B09-9220-01323AE86560}" type="presParOf" srcId="{88785FEA-AA63-4DB3-900B-3C544678E8E2}" destId="{4FEE85D7-3009-4FAC-882E-175CE15B8278}" srcOrd="3" destOrd="0" presId="urn:microsoft.com/office/officeart/2018/2/layout/IconVerticalSolidList"/>
    <dgm:cxn modelId="{2F255A8A-4884-4BBD-909E-018B6C461630}" type="presParOf" srcId="{43D80CCE-7BA9-4019-8BCB-B6D331EC8468}" destId="{76029AF3-F3EA-4E87-BC38-7D8FD5D42057}" srcOrd="3" destOrd="0" presId="urn:microsoft.com/office/officeart/2018/2/layout/IconVerticalSolidList"/>
    <dgm:cxn modelId="{FE684949-4B5B-4629-B1C7-9CA4D85D0A54}" type="presParOf" srcId="{43D80CCE-7BA9-4019-8BCB-B6D331EC8468}" destId="{C5053A6F-141C-4D95-9ED9-E4C843C601AC}" srcOrd="4" destOrd="0" presId="urn:microsoft.com/office/officeart/2018/2/layout/IconVerticalSolidList"/>
    <dgm:cxn modelId="{1572394B-7E71-4E8F-8D31-807F2E2B3653}" type="presParOf" srcId="{C5053A6F-141C-4D95-9ED9-E4C843C601AC}" destId="{748D9294-D9B8-4759-A364-3E53D3389856}" srcOrd="0" destOrd="0" presId="urn:microsoft.com/office/officeart/2018/2/layout/IconVerticalSolidList"/>
    <dgm:cxn modelId="{018D2808-E333-415D-A536-A316DF9B4E42}" type="presParOf" srcId="{C5053A6F-141C-4D95-9ED9-E4C843C601AC}" destId="{18EDA282-19B7-4FE3-9493-7B023B169C7C}" srcOrd="1" destOrd="0" presId="urn:microsoft.com/office/officeart/2018/2/layout/IconVerticalSolidList"/>
    <dgm:cxn modelId="{0B9AB7A8-4519-43C0-BFF6-CCE0E347E3EB}" type="presParOf" srcId="{C5053A6F-141C-4D95-9ED9-E4C843C601AC}" destId="{3B1DF005-EFCF-4F00-8C99-C4CDFAD13086}" srcOrd="2" destOrd="0" presId="urn:microsoft.com/office/officeart/2018/2/layout/IconVerticalSolidList"/>
    <dgm:cxn modelId="{F7E58472-087C-4082-89A3-560096DD2732}" type="presParOf" srcId="{C5053A6F-141C-4D95-9ED9-E4C843C601AC}" destId="{2D93791F-4AA9-4132-ABAF-15A5DB961272}" srcOrd="3" destOrd="0" presId="urn:microsoft.com/office/officeart/2018/2/layout/IconVerticalSolidList"/>
    <dgm:cxn modelId="{BF94A19F-470D-41CB-8D42-9E3EF594DD6F}" type="presParOf" srcId="{43D80CCE-7BA9-4019-8BCB-B6D331EC8468}" destId="{ABB79A27-893B-40F1-9DF6-CD17E1605301}" srcOrd="5" destOrd="0" presId="urn:microsoft.com/office/officeart/2018/2/layout/IconVerticalSolidList"/>
    <dgm:cxn modelId="{60DBE067-C12E-4A39-A5C6-1DA1FCEFD891}" type="presParOf" srcId="{43D80CCE-7BA9-4019-8BCB-B6D331EC8468}" destId="{FE3F6475-3844-4834-9B38-A936AE7093D4}" srcOrd="6" destOrd="0" presId="urn:microsoft.com/office/officeart/2018/2/layout/IconVerticalSolidList"/>
    <dgm:cxn modelId="{C7A6F31A-CE47-4B59-8A92-9DD272E59E0B}" type="presParOf" srcId="{FE3F6475-3844-4834-9B38-A936AE7093D4}" destId="{9CB9E142-F1E1-46C4-9B89-63EA2F3EC016}" srcOrd="0" destOrd="0" presId="urn:microsoft.com/office/officeart/2018/2/layout/IconVerticalSolidList"/>
    <dgm:cxn modelId="{381B3B69-4C37-46FD-8C13-AB2E9F6FAD10}" type="presParOf" srcId="{FE3F6475-3844-4834-9B38-A936AE7093D4}" destId="{247BDDE4-934F-4F15-8D46-18D8F53AC034}" srcOrd="1" destOrd="0" presId="urn:microsoft.com/office/officeart/2018/2/layout/IconVerticalSolidList"/>
    <dgm:cxn modelId="{24D262BF-2D27-4195-831E-9ACF9CD019B1}" type="presParOf" srcId="{FE3F6475-3844-4834-9B38-A936AE7093D4}" destId="{101467FD-ACD9-426B-8E96-20666984E54A}" srcOrd="2" destOrd="0" presId="urn:microsoft.com/office/officeart/2018/2/layout/IconVerticalSolidList"/>
    <dgm:cxn modelId="{0CB6F309-7655-4F39-8FA4-229010EF428C}" type="presParOf" srcId="{FE3F6475-3844-4834-9B38-A936AE7093D4}" destId="{AF07856C-7076-4418-B085-720EF3DAE812}" srcOrd="3" destOrd="0" presId="urn:microsoft.com/office/officeart/2018/2/layout/IconVerticalSolidList"/>
    <dgm:cxn modelId="{B622A88D-B1B3-47C1-831D-F7E5953EAD9B}" type="presParOf" srcId="{43D80CCE-7BA9-4019-8BCB-B6D331EC8468}" destId="{21D928BC-B744-407D-B310-A0B78C747940}" srcOrd="7" destOrd="0" presId="urn:microsoft.com/office/officeart/2018/2/layout/IconVerticalSolidList"/>
    <dgm:cxn modelId="{451C71C8-3CFF-40BA-998B-25530CC93679}" type="presParOf" srcId="{43D80CCE-7BA9-4019-8BCB-B6D331EC8468}" destId="{103C94AD-2835-48CE-8A3E-6DE421EFB930}" srcOrd="8" destOrd="0" presId="urn:microsoft.com/office/officeart/2018/2/layout/IconVerticalSolidList"/>
    <dgm:cxn modelId="{8107D3EC-B9E0-4FCE-B5CB-D32EEBD7084C}" type="presParOf" srcId="{103C94AD-2835-48CE-8A3E-6DE421EFB930}" destId="{DC213743-C399-4441-91BF-0AA678CAB3FB}" srcOrd="0" destOrd="0" presId="urn:microsoft.com/office/officeart/2018/2/layout/IconVerticalSolidList"/>
    <dgm:cxn modelId="{5F0FF506-DED9-45B4-AEE3-871D9F636B0C}" type="presParOf" srcId="{103C94AD-2835-48CE-8A3E-6DE421EFB930}" destId="{5D04CF43-0939-48D4-ABBC-73498BFF15A9}" srcOrd="1" destOrd="0" presId="urn:microsoft.com/office/officeart/2018/2/layout/IconVerticalSolidList"/>
    <dgm:cxn modelId="{BA41AB56-FC21-4705-88A8-443544D0D755}" type="presParOf" srcId="{103C94AD-2835-48CE-8A3E-6DE421EFB930}" destId="{A9A83093-27BA-4879-8EEE-22C6954A39A2}" srcOrd="2" destOrd="0" presId="urn:microsoft.com/office/officeart/2018/2/layout/IconVerticalSolidList"/>
    <dgm:cxn modelId="{FC84E1A9-E07F-40EA-830C-6742909BCAC4}" type="presParOf" srcId="{103C94AD-2835-48CE-8A3E-6DE421EFB930}" destId="{B31523A0-1A24-498F-B230-DA0143857B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FF7980-6708-4693-B1FA-16A98E1415CE}">
      <dsp:nvSpPr>
        <dsp:cNvPr id="0" name=""/>
        <dsp:cNvSpPr/>
      </dsp:nvSpPr>
      <dsp:spPr>
        <a:xfrm>
          <a:off x="0" y="3155"/>
          <a:ext cx="6693061" cy="6720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5ACAD-FA39-4A1A-A707-26418F081936}">
      <dsp:nvSpPr>
        <dsp:cNvPr id="0" name=""/>
        <dsp:cNvSpPr/>
      </dsp:nvSpPr>
      <dsp:spPr>
        <a:xfrm>
          <a:off x="203294" y="154366"/>
          <a:ext cx="369626" cy="369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FF4D0-3DFC-4C80-93A0-7E02C4EC02A2}">
      <dsp:nvSpPr>
        <dsp:cNvPr id="0" name=""/>
        <dsp:cNvSpPr/>
      </dsp:nvSpPr>
      <dsp:spPr>
        <a:xfrm>
          <a:off x="776215" y="3155"/>
          <a:ext cx="3011877" cy="67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5" tIns="71125" rIns="71125" bIns="71125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professional football club in Liverpool</a:t>
          </a:r>
          <a:r>
            <a:rPr lang="cs-CZ" sz="1700" kern="1200" dirty="0"/>
            <a:t> </a:t>
          </a:r>
          <a:endParaRPr lang="en-US" sz="1700" kern="1200" dirty="0"/>
        </a:p>
      </dsp:txBody>
      <dsp:txXfrm>
        <a:off x="776215" y="3155"/>
        <a:ext cx="3011877" cy="672048"/>
      </dsp:txXfrm>
    </dsp:sp>
    <dsp:sp modelId="{D21F3246-EB4A-4DD3-9D98-A9AFD38E946F}">
      <dsp:nvSpPr>
        <dsp:cNvPr id="0" name=""/>
        <dsp:cNvSpPr/>
      </dsp:nvSpPr>
      <dsp:spPr>
        <a:xfrm>
          <a:off x="3788093" y="3155"/>
          <a:ext cx="2904967" cy="67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5" tIns="71125" rIns="71125" bIns="71125" numCol="1" spcCol="1270" anchor="ctr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top tier of English football</a:t>
          </a:r>
        </a:p>
      </dsp:txBody>
      <dsp:txXfrm>
        <a:off x="3788093" y="3155"/>
        <a:ext cx="2904967" cy="672048"/>
      </dsp:txXfrm>
    </dsp:sp>
    <dsp:sp modelId="{2A2F8439-817A-4CDA-93FD-7CF6C7970A7B}">
      <dsp:nvSpPr>
        <dsp:cNvPr id="0" name=""/>
        <dsp:cNvSpPr/>
      </dsp:nvSpPr>
      <dsp:spPr>
        <a:xfrm>
          <a:off x="0" y="843215"/>
          <a:ext cx="6693061" cy="6720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4BE61-33A0-4529-AF67-2B733C672B7D}">
      <dsp:nvSpPr>
        <dsp:cNvPr id="0" name=""/>
        <dsp:cNvSpPr/>
      </dsp:nvSpPr>
      <dsp:spPr>
        <a:xfrm>
          <a:off x="203294" y="994426"/>
          <a:ext cx="369626" cy="369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E85D7-3009-4FAC-882E-175CE15B8278}">
      <dsp:nvSpPr>
        <dsp:cNvPr id="0" name=""/>
        <dsp:cNvSpPr/>
      </dsp:nvSpPr>
      <dsp:spPr>
        <a:xfrm>
          <a:off x="776215" y="843215"/>
          <a:ext cx="5916845" cy="67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5" tIns="71125" rIns="71125" bIns="71125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Founded in 1892, the club joined the Football League</a:t>
          </a:r>
        </a:p>
      </dsp:txBody>
      <dsp:txXfrm>
        <a:off x="776215" y="843215"/>
        <a:ext cx="5916845" cy="672048"/>
      </dsp:txXfrm>
    </dsp:sp>
    <dsp:sp modelId="{748D9294-D9B8-4759-A364-3E53D3389856}">
      <dsp:nvSpPr>
        <dsp:cNvPr id="0" name=""/>
        <dsp:cNvSpPr/>
      </dsp:nvSpPr>
      <dsp:spPr>
        <a:xfrm>
          <a:off x="0" y="1683275"/>
          <a:ext cx="6693061" cy="6720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DA282-19B7-4FE3-9493-7B023B169C7C}">
      <dsp:nvSpPr>
        <dsp:cNvPr id="0" name=""/>
        <dsp:cNvSpPr/>
      </dsp:nvSpPr>
      <dsp:spPr>
        <a:xfrm>
          <a:off x="203294" y="1834486"/>
          <a:ext cx="369626" cy="369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3791F-4AA9-4132-ABAF-15A5DB961272}">
      <dsp:nvSpPr>
        <dsp:cNvPr id="0" name=""/>
        <dsp:cNvSpPr/>
      </dsp:nvSpPr>
      <dsp:spPr>
        <a:xfrm>
          <a:off x="776215" y="1683275"/>
          <a:ext cx="5916845" cy="67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5" tIns="71125" rIns="71125" bIns="71125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Stadion - Anfield</a:t>
          </a:r>
          <a:endParaRPr lang="en-US" sz="1700" kern="1200"/>
        </a:p>
      </dsp:txBody>
      <dsp:txXfrm>
        <a:off x="776215" y="1683275"/>
        <a:ext cx="5916845" cy="672048"/>
      </dsp:txXfrm>
    </dsp:sp>
    <dsp:sp modelId="{9CB9E142-F1E1-46C4-9B89-63EA2F3EC016}">
      <dsp:nvSpPr>
        <dsp:cNvPr id="0" name=""/>
        <dsp:cNvSpPr/>
      </dsp:nvSpPr>
      <dsp:spPr>
        <a:xfrm>
          <a:off x="0" y="2523336"/>
          <a:ext cx="6693061" cy="6720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BDDE4-934F-4F15-8D46-18D8F53AC034}">
      <dsp:nvSpPr>
        <dsp:cNvPr id="0" name=""/>
        <dsp:cNvSpPr/>
      </dsp:nvSpPr>
      <dsp:spPr>
        <a:xfrm>
          <a:off x="203294" y="2674547"/>
          <a:ext cx="369626" cy="3696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7856C-7076-4418-B085-720EF3DAE812}">
      <dsp:nvSpPr>
        <dsp:cNvPr id="0" name=""/>
        <dsp:cNvSpPr/>
      </dsp:nvSpPr>
      <dsp:spPr>
        <a:xfrm>
          <a:off x="776215" y="2523336"/>
          <a:ext cx="5916845" cy="67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5" tIns="71125" rIns="71125" bIns="71125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long-standing rivalries with Manchester United and Everton</a:t>
          </a:r>
        </a:p>
      </dsp:txBody>
      <dsp:txXfrm>
        <a:off x="776215" y="2523336"/>
        <a:ext cx="5916845" cy="672048"/>
      </dsp:txXfrm>
    </dsp:sp>
    <dsp:sp modelId="{DC213743-C399-4441-91BF-0AA678CAB3FB}">
      <dsp:nvSpPr>
        <dsp:cNvPr id="0" name=""/>
        <dsp:cNvSpPr/>
      </dsp:nvSpPr>
      <dsp:spPr>
        <a:xfrm>
          <a:off x="0" y="3363396"/>
          <a:ext cx="6693061" cy="6720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4CF43-0939-48D4-ABBC-73498BFF15A9}">
      <dsp:nvSpPr>
        <dsp:cNvPr id="0" name=""/>
        <dsp:cNvSpPr/>
      </dsp:nvSpPr>
      <dsp:spPr>
        <a:xfrm>
          <a:off x="203294" y="3514607"/>
          <a:ext cx="369626" cy="3696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523A0-1A24-498F-B230-DA0143857B26}">
      <dsp:nvSpPr>
        <dsp:cNvPr id="0" name=""/>
        <dsp:cNvSpPr/>
      </dsp:nvSpPr>
      <dsp:spPr>
        <a:xfrm>
          <a:off x="776215" y="3363396"/>
          <a:ext cx="5916845" cy="672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5" tIns="71125" rIns="71125" bIns="71125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/>
            <a:t>3 czech players  – Patrik Berger, Vladimír Šmicer, Milan Baroš</a:t>
          </a:r>
          <a:endParaRPr lang="en-US" sz="1700" kern="1200"/>
        </a:p>
      </dsp:txBody>
      <dsp:txXfrm>
        <a:off x="776215" y="3363396"/>
        <a:ext cx="5916845" cy="672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3704EEE2-5142-445C-84DA-F188BFB94C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767270F3-684F-44A7-BC38-F11DB7B9003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0C87F-F9D9-495B-B19F-13ACD880B0B0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xmlns="" id="{DCC34AE9-DD83-4ADE-B2D0-0B73411296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xmlns="" id="{EF59C8F8-C48F-49B0-80A2-D2EE9AF5FA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2FF23843-3FBE-4E07-8725-6AA283B5F1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D38FEEFC-58A4-4D9F-ADC3-2DE5A844C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00287-3419-4D6D-8984-CE36974A91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3CF1F-2968-4799-A1A3-44318649FFB0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57427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280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565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9077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55204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1896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0179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0708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47569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987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0703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7330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9ED1509-2B99-4331-A070-4C77884F4AD4}" type="datetimeFigureOut">
              <a:rPr lang="cs-CZ" smtClean="0"/>
              <a:pPr/>
              <a:t>30.11.2018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6946CE6-3551-4A50-86A2-84EB42CCB3F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736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qi6wQNCOMk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G8blJUoxpzQ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7726A94-1EF0-4D91-B7BF-C033E3D6E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C89099F-244E-4A72-8675-3B81C79F4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  <a:extLst/>
          </a:blip>
          <a:srcRect l="7785" r="377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8F0650C-11DF-45E6-8EC2-E3B298F0D8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4FB4153-1E3E-4AE9-8306-E8C292894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4866A6-4EFB-457E-A171-73376A998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>
            <a:normAutofit/>
          </a:bodyPr>
          <a:lstStyle/>
          <a:p>
            <a:r>
              <a:rPr lang="cs-CZ" dirty="0"/>
              <a:t>Liverpool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0613C9D5-ED05-4248-974E-54B69F581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/>
          <a:p>
            <a:r>
              <a:rPr lang="cs-CZ"/>
              <a:t>Šárka Mottlová</a:t>
            </a:r>
          </a:p>
        </p:txBody>
      </p:sp>
    </p:spTree>
    <p:extLst>
      <p:ext uri="{BB962C8B-B14F-4D97-AF65-F5344CB8AC3E}">
        <p14:creationId xmlns:p14="http://schemas.microsoft.com/office/powerpoint/2010/main" xmlns="" val="3728399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C1C66B7-9644-4D9B-9A19-5FD3E30EF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0A682EA3-E633-4081-9743-2D462CD5C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84C124DA-5665-462A-B4DD-5F5F338528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21961157-B647-48C7-A56E-85DEA631F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xmlns="" id="{017C61DE-3D14-4178-B877-1C5AF5AFEC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C29597A9-5EE0-4973-B92E-1887AECE28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12070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319A266B-0C12-4013-B7F3-4B4C206C7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8B5D82B-FACF-4D2D-BEED-3456D895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24" y="857675"/>
            <a:ext cx="4566230" cy="3437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>
                <a:solidFill>
                  <a:srgbClr val="FFFFFF"/>
                </a:solidFill>
              </a:rPr>
              <a:t>Central Library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A34C707-2B10-4B9B-9F48-C108A2EC99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4" b="13063"/>
          <a:stretch/>
        </p:blipFill>
        <p:spPr>
          <a:xfrm>
            <a:off x="320142" y="337374"/>
            <a:ext cx="2785318" cy="32287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FC7120BD-6646-4147-A19B-FC981EFC1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798" b="-5"/>
          <a:stretch/>
        </p:blipFill>
        <p:spPr>
          <a:xfrm rot="5400000">
            <a:off x="2977518" y="558481"/>
            <a:ext cx="3222072" cy="27932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43BE526-2387-4146-A2DE-5727E8F7DE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9307" r="1" b="3955"/>
          <a:stretch/>
        </p:blipFill>
        <p:spPr>
          <a:xfrm>
            <a:off x="320142" y="3659682"/>
            <a:ext cx="5665045" cy="29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9044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9C0BCD-BEE9-423F-A51C-BCCD8E5EAA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998D094-42B2-42BA-AA14-E8FBE073A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465D64B-59F4-4BDC-B833-A17EF1E046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3FE6F10-B3AD-4403-94CA-F51155286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364D6A39-A4F7-4B00-9F42-3BC67177DB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3553ADF-88A1-4645-B819-890CA3DF7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5D0D97D-7911-4A25-88E2-4D81FD4AB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DE27B85-BC72-4727-A9AD-C0E1A0F6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>
                <a:solidFill>
                  <a:srgbClr val="FFFFFF"/>
                </a:solidFill>
              </a:rPr>
              <a:t>Beatles statue</a:t>
            </a: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xmlns="" id="{00B24873-0EFE-4CE5-9865-282FB5851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758" r="7215" b="-1"/>
          <a:stretch/>
        </p:blipFill>
        <p:spPr>
          <a:xfrm>
            <a:off x="678293" y="697367"/>
            <a:ext cx="6424958" cy="546326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5144F54D-8DD0-4281-833B-B09758E223D0}"/>
              </a:ext>
            </a:extLst>
          </p:cNvPr>
          <p:cNvSpPr txBox="1"/>
          <p:nvPr/>
        </p:nvSpPr>
        <p:spPr>
          <a:xfrm>
            <a:off x="9187625" y="5846904"/>
            <a:ext cx="276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https://www.youtube.com/watch?v=xqi6wQNCOMk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97C18B6-EF57-43B2-8E98-8C6976E0BB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060" y="232653"/>
            <a:ext cx="1687221" cy="92333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835471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9C0BCD-BEE9-423F-A51C-BCCD8E5EAA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998D094-42B2-42BA-AA14-E8FBE073A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465D64B-59F4-4BDC-B833-A17EF1E046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3FE6F10-B3AD-4403-94CA-F51155286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364D6A39-A4F7-4B00-9F42-3BC67177DB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3553ADF-88A1-4645-B819-890CA3DF7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5D0D97D-7911-4A25-88E2-4D81FD4AB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CA34BE4-D92C-4D51-A8E3-DF5FD724A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>
                <a:solidFill>
                  <a:srgbClr val="FFFFFF"/>
                </a:solidFill>
              </a:rPr>
              <a:t>China town</a:t>
            </a:r>
          </a:p>
        </p:txBody>
      </p:sp>
      <p:pic>
        <p:nvPicPr>
          <p:cNvPr id="5" name="Zástupný symbol pro obsah 4" descr="Obsah obrázku obloha, exteriér, budova&#10;&#10;Popis se vygeneroval automaticky.">
            <a:extLst>
              <a:ext uri="{FF2B5EF4-FFF2-40B4-BE49-F238E27FC236}">
                <a16:creationId xmlns:a16="http://schemas.microsoft.com/office/drawing/2014/main" xmlns="" id="{31447F7D-B7BC-44D5-9FC0-EB10ED69A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95" r="27531"/>
          <a:stretch/>
        </p:blipFill>
        <p:spPr>
          <a:xfrm rot="5400000">
            <a:off x="1151694" y="382015"/>
            <a:ext cx="5404344" cy="635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499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7">
            <a:extLst>
              <a:ext uri="{FF2B5EF4-FFF2-40B4-BE49-F238E27FC236}">
                <a16:creationId xmlns:a16="http://schemas.microsoft.com/office/drawing/2014/main" xmlns="" id="{9A7DBAD6-80F9-497B-A278-8816A8E956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xmlns="" id="{D199BD0D-57F7-49B3-B38C-0949622D41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21">
            <a:extLst>
              <a:ext uri="{FF2B5EF4-FFF2-40B4-BE49-F238E27FC236}">
                <a16:creationId xmlns:a16="http://schemas.microsoft.com/office/drawing/2014/main" xmlns="" id="{C889B96F-2879-43CA-958A-277BCBB00D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xmlns="" id="{F4F5F557-6686-4FE8-BF22-D1422C0AAA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42870B31-14B1-484D-A1FA-69742D71FA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596869C-972E-4B63-B199-D44F47653A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12070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3C290EC-4903-4732-B3E0-4F5409F0B3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E880ED4-76CD-43EB-99FA-57DEAF7C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24" y="857675"/>
            <a:ext cx="4566230" cy="3437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600" b="1" cap="all" dirty="0">
                <a:solidFill>
                  <a:srgbClr val="FFFFFF"/>
                </a:solidFill>
              </a:rPr>
              <a:t> Cathedrals</a:t>
            </a:r>
          </a:p>
        </p:txBody>
      </p:sp>
      <p:pic>
        <p:nvPicPr>
          <p:cNvPr id="10" name="Obrázek 9" descr="Obsah obrázku obloha, exteriér, budova, země&#10;&#10;Popis se vygeneroval automaticky.">
            <a:extLst>
              <a:ext uri="{FF2B5EF4-FFF2-40B4-BE49-F238E27FC236}">
                <a16:creationId xmlns:a16="http://schemas.microsoft.com/office/drawing/2014/main" xmlns="" id="{84D04716-D68C-419F-AA3D-949D84342B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0" r="24612" b="2"/>
          <a:stretch/>
        </p:blipFill>
        <p:spPr>
          <a:xfrm>
            <a:off x="275861" y="3492486"/>
            <a:ext cx="2894467" cy="3093739"/>
          </a:xfrm>
          <a:prstGeom prst="rect">
            <a:avLst/>
          </a:prstGeom>
        </p:spPr>
      </p:pic>
      <p:pic>
        <p:nvPicPr>
          <p:cNvPr id="8" name="Zástupný symbol pro obsah 7" descr="Obsah obrázku budova, hodiny&#10;&#10;Popis se vygeneroval automaticky.">
            <a:extLst>
              <a:ext uri="{FF2B5EF4-FFF2-40B4-BE49-F238E27FC236}">
                <a16:creationId xmlns:a16="http://schemas.microsoft.com/office/drawing/2014/main" xmlns="" id="{5343ED6C-60AD-426A-95AC-3AC584B83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03" r="-5" b="-5"/>
          <a:stretch/>
        </p:blipFill>
        <p:spPr>
          <a:xfrm>
            <a:off x="3327740" y="271775"/>
            <a:ext cx="2757661" cy="320615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32DC8399-A08F-4EA3-B191-F1435F8F65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158" r="6739" b="-4"/>
          <a:stretch/>
        </p:blipFill>
        <p:spPr>
          <a:xfrm>
            <a:off x="275861" y="271775"/>
            <a:ext cx="3047901" cy="3195824"/>
          </a:xfrm>
          <a:prstGeom prst="rect">
            <a:avLst/>
          </a:prstGeom>
        </p:spPr>
      </p:pic>
      <p:pic>
        <p:nvPicPr>
          <p:cNvPr id="12" name="Obrázek 11" descr="Obsah obrázku budova, interiér, noc&#10;&#10;Popis se vygeneroval automaticky.">
            <a:extLst>
              <a:ext uri="{FF2B5EF4-FFF2-40B4-BE49-F238E27FC236}">
                <a16:creationId xmlns:a16="http://schemas.microsoft.com/office/drawing/2014/main" xmlns="" id="{4A82F7D0-7A8F-4825-A0AC-D5AC1CB6E3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719" b="5"/>
          <a:stretch/>
        </p:blipFill>
        <p:spPr>
          <a:xfrm rot="16200000">
            <a:off x="3080996" y="3581819"/>
            <a:ext cx="3093738" cy="291507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C660CCA9-3403-4E2C-BF2E-FF847A3D832B}"/>
              </a:ext>
            </a:extLst>
          </p:cNvPr>
          <p:cNvSpPr txBox="1"/>
          <p:nvPr/>
        </p:nvSpPr>
        <p:spPr>
          <a:xfrm>
            <a:off x="6295281" y="498948"/>
            <a:ext cx="2555736" cy="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Cathedral Church of Christ in Liverpool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096BD54B-F328-416E-B28F-50664C4551EC}"/>
              </a:ext>
            </a:extLst>
          </p:cNvPr>
          <p:cNvSpPr txBox="1"/>
          <p:nvPr/>
        </p:nvSpPr>
        <p:spPr>
          <a:xfrm>
            <a:off x="6295281" y="5712721"/>
            <a:ext cx="281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Liverpool Metropolitan Cathedral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xmlns="" id="{E1E8B6C5-329F-42D1-A320-2B1013CE9062}"/>
              </a:ext>
            </a:extLst>
          </p:cNvPr>
          <p:cNvCxnSpPr>
            <a:cxnSpLocks/>
          </p:cNvCxnSpPr>
          <p:nvPr/>
        </p:nvCxnSpPr>
        <p:spPr>
          <a:xfrm>
            <a:off x="6237868" y="5515788"/>
            <a:ext cx="499056" cy="1938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EBC5BCFD-139C-495F-A950-35F9E8B3C50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901358">
            <a:off x="6194763" y="1154153"/>
            <a:ext cx="58526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5328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46">
            <a:extLst>
              <a:ext uri="{FF2B5EF4-FFF2-40B4-BE49-F238E27FC236}">
                <a16:creationId xmlns:a16="http://schemas.microsoft.com/office/drawing/2014/main" xmlns="" id="{9A7DBAD6-80F9-497B-A278-8816A8E956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48">
            <a:extLst>
              <a:ext uri="{FF2B5EF4-FFF2-40B4-BE49-F238E27FC236}">
                <a16:creationId xmlns:a16="http://schemas.microsoft.com/office/drawing/2014/main" xmlns="" id="{D199BD0D-57F7-49B3-B38C-0949622D41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6" name="Straight Connector 50">
            <a:extLst>
              <a:ext uri="{FF2B5EF4-FFF2-40B4-BE49-F238E27FC236}">
                <a16:creationId xmlns:a16="http://schemas.microsoft.com/office/drawing/2014/main" xmlns="" id="{C889B96F-2879-43CA-958A-277BCBB00D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7" name="Rectangle 52">
            <a:extLst>
              <a:ext uri="{FF2B5EF4-FFF2-40B4-BE49-F238E27FC236}">
                <a16:creationId xmlns:a16="http://schemas.microsoft.com/office/drawing/2014/main" xmlns="" id="{4C68874F-4F56-45FC-98B1-42B819AD5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3440" y="0"/>
            <a:ext cx="7538560" cy="6837535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8" name="Straight Connector 54">
            <a:extLst>
              <a:ext uri="{FF2B5EF4-FFF2-40B4-BE49-F238E27FC236}">
                <a16:creationId xmlns:a16="http://schemas.microsoft.com/office/drawing/2014/main" xmlns="" id="{4C0B5EAA-5843-4CCD-9635-BD86D79AEA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806597" y="4220801"/>
            <a:ext cx="493776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55047BD-23EF-4D5A-A98E-37C4F4485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801" y="857675"/>
            <a:ext cx="6055353" cy="3437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 dirty="0" smtClean="0">
                <a:solidFill>
                  <a:srgbClr val="FFFFFF"/>
                </a:solidFill>
              </a:rPr>
              <a:t>Markets</a:t>
            </a:r>
            <a:br>
              <a:rPr lang="en-US" sz="6600" b="1" cap="all" dirty="0" smtClean="0">
                <a:solidFill>
                  <a:srgbClr val="FFFFFF"/>
                </a:solidFill>
              </a:rPr>
            </a:br>
            <a:endParaRPr lang="en-US" sz="6600" b="1" cap="all" dirty="0">
              <a:solidFill>
                <a:srgbClr val="FFFFFF"/>
              </a:solidFill>
            </a:endParaRPr>
          </a:p>
        </p:txBody>
      </p:sp>
      <p:pic>
        <p:nvPicPr>
          <p:cNvPr id="5" name="Zástupný symbol pro obsah 4" descr="Obsah obrázku budova, interiér, strop&#10;&#10;Popis se vygeneroval automaticky.">
            <a:extLst>
              <a:ext uri="{FF2B5EF4-FFF2-40B4-BE49-F238E27FC236}">
                <a16:creationId xmlns:a16="http://schemas.microsoft.com/office/drawing/2014/main" xmlns="" id="{88E4B3E5-9D88-4DC8-ACC9-527C6853C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71" r="13071"/>
          <a:stretch/>
        </p:blipFill>
        <p:spPr>
          <a:xfrm>
            <a:off x="-1" y="10"/>
            <a:ext cx="2284195" cy="4123582"/>
          </a:xfrm>
          <a:prstGeom prst="rect">
            <a:avLst/>
          </a:prstGeom>
        </p:spPr>
      </p:pic>
      <p:sp>
        <p:nvSpPr>
          <p:cNvPr id="69" name="Rectangle 56">
            <a:extLst>
              <a:ext uri="{FF2B5EF4-FFF2-40B4-BE49-F238E27FC236}">
                <a16:creationId xmlns:a16="http://schemas.microsoft.com/office/drawing/2014/main" xmlns="" id="{01AB5836-D595-4BDA-8DB2-D96ABB4BD3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72" y="4123592"/>
            <a:ext cx="4654296" cy="91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58">
            <a:extLst>
              <a:ext uri="{FF2B5EF4-FFF2-40B4-BE49-F238E27FC236}">
                <a16:creationId xmlns:a16="http://schemas.microsoft.com/office/drawing/2014/main" xmlns="" id="{3D47931B-3814-4BB8-907E-8A77C86F9D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4289" y="0"/>
            <a:ext cx="91440" cy="4206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A64EB76D-08CE-4E93-B420-A3E6CD1E57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4289" y="2057400"/>
            <a:ext cx="2377440" cy="91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exteriér, budova, strom, obloha&#10;&#10;Popis se vygeneroval automaticky.">
            <a:extLst>
              <a:ext uri="{FF2B5EF4-FFF2-40B4-BE49-F238E27FC236}">
                <a16:creationId xmlns:a16="http://schemas.microsoft.com/office/drawing/2014/main" xmlns="" id="{400AEF11-A657-4241-B9A3-991CABED3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89" r="-6" b="22436"/>
          <a:stretch/>
        </p:blipFill>
        <p:spPr>
          <a:xfrm>
            <a:off x="2375729" y="2601"/>
            <a:ext cx="2279839" cy="2066192"/>
          </a:xfrm>
          <a:prstGeom prst="rect">
            <a:avLst/>
          </a:prstGeom>
        </p:spPr>
      </p:pic>
      <p:pic>
        <p:nvPicPr>
          <p:cNvPr id="7" name="Obrázek 6" descr="Obsah obrázku interiér, kniha&#10;&#10;Popis se vygeneroval automaticky.">
            <a:extLst>
              <a:ext uri="{FF2B5EF4-FFF2-40B4-BE49-F238E27FC236}">
                <a16:creationId xmlns:a16="http://schemas.microsoft.com/office/drawing/2014/main" xmlns="" id="{6479160E-EDB7-4D4E-A48E-E4CB35448E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68" r="-5" b="-5"/>
          <a:stretch/>
        </p:blipFill>
        <p:spPr>
          <a:xfrm rot="5400000">
            <a:off x="2532312" y="1992257"/>
            <a:ext cx="1974752" cy="2287918"/>
          </a:xfrm>
          <a:prstGeom prst="rect">
            <a:avLst/>
          </a:prstGeom>
        </p:spPr>
      </p:pic>
      <p:pic>
        <p:nvPicPr>
          <p:cNvPr id="9" name="Obrázek 8" descr="Obsah obrázku budova, cihla, exteriér, graffiti&#10;&#10;Popis se vygeneroval automaticky.">
            <a:extLst>
              <a:ext uri="{FF2B5EF4-FFF2-40B4-BE49-F238E27FC236}">
                <a16:creationId xmlns:a16="http://schemas.microsoft.com/office/drawing/2014/main" xmlns="" id="{5998B6A5-A2F6-4D14-9169-CCC4683917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52" r="-1" b="4385"/>
          <a:stretch/>
        </p:blipFill>
        <p:spPr>
          <a:xfrm>
            <a:off x="20" y="4215032"/>
            <a:ext cx="4663627" cy="2642968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B7E5834E-3777-4366-AB3B-140A2BB2C9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9420" y="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6490B1D-C4E4-48E3-BF15-1E098C4660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40300" y="240031"/>
            <a:ext cx="701802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023072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24AF37F0-1E8F-443E-AA28-4BC6348204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DBE9D54-6250-40F2-A23A-F9CEBF5F91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0" name="Straight Connector 76">
            <a:extLst>
              <a:ext uri="{FF2B5EF4-FFF2-40B4-BE49-F238E27FC236}">
                <a16:creationId xmlns:a16="http://schemas.microsoft.com/office/drawing/2014/main" xmlns="" id="{E46E6328-0D82-4747-8B39-60373321BB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690830-4A5E-4167-BF51-9E24B6666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/>
          </a:bodyPr>
          <a:lstStyle/>
          <a:p>
            <a:r>
              <a:rPr lang="cs-CZ" sz="3100" dirty="0">
                <a:solidFill>
                  <a:schemeClr val="accent1"/>
                </a:solidFill>
              </a:rPr>
              <a:t/>
            </a:r>
            <a:br>
              <a:rPr lang="cs-CZ" sz="3100" dirty="0">
                <a:solidFill>
                  <a:schemeClr val="accent1"/>
                </a:solidFill>
              </a:rPr>
            </a:br>
            <a:r>
              <a:rPr lang="en-US" sz="3100" dirty="0">
                <a:solidFill>
                  <a:schemeClr val="accent1"/>
                </a:solidFill>
              </a:rPr>
              <a:t>thank you for your attention </a:t>
            </a:r>
            <a:r>
              <a:rPr lang="cs-CZ" sz="3100" dirty="0">
                <a:solidFill>
                  <a:schemeClr val="accent1"/>
                </a:solidFill>
              </a:rPr>
              <a:t/>
            </a:r>
            <a:br>
              <a:rPr lang="cs-CZ" sz="3100" dirty="0">
                <a:solidFill>
                  <a:schemeClr val="accent1"/>
                </a:solidFill>
              </a:rPr>
            </a:br>
            <a:endParaRPr lang="cs-CZ" sz="3100" dirty="0">
              <a:solidFill>
                <a:schemeClr val="accent1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A582F4D1-9C4F-4F9D-AE93-070FA175D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8"/>
            <a:ext cx="8767860" cy="557784"/>
          </a:xfrm>
        </p:spPr>
        <p:txBody>
          <a:bodyPr>
            <a:normAutofit/>
          </a:bodyPr>
          <a:lstStyle/>
          <a:p>
            <a:endParaRPr lang="cs-CZ" sz="2000">
              <a:solidFill>
                <a:schemeClr val="accent1"/>
              </a:solidFill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51E900E2-E255-48E8-960E-DF60DC954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56178" y="741172"/>
            <a:ext cx="3279644" cy="32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667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7CFC24E2-CF65-47C8-82A7-349952A03A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952" y="3388019"/>
            <a:ext cx="5011346" cy="11286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6CC667B3-C862-434B-AF91-36DF16444F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557" y="1222094"/>
            <a:ext cx="4682134" cy="184115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B9413494-8809-4E05-8D9D-6510FE1D7F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668" y="4267476"/>
            <a:ext cx="5188841" cy="206793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271ADB37-F14B-4253-89E0-A399485313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310" y="330444"/>
            <a:ext cx="5218628" cy="113375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7E8FA98A-6F85-46EE-98F7-B5977A81E5C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1951" y="335509"/>
            <a:ext cx="5218628" cy="112868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81E3DD06-8919-4A52-8E70-62BABAD070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60950" y="1222094"/>
            <a:ext cx="4682134" cy="18411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42CBECAB-B644-453D-AE05-2DD1F2EF34E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0198" y="4267476"/>
            <a:ext cx="4682134" cy="178213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91208683-0204-409F-A67B-CCF0F45761E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5367" y="3388019"/>
            <a:ext cx="5011346" cy="12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05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AEFF2BE-95AB-45BB-871C-6C5BF1E4F7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59768"/>
            <a:ext cx="4205326" cy="63384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9BC8B10-7ADC-408E-9FDB-03A536766E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4007" y="516904"/>
            <a:ext cx="6764975" cy="440332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AF6D1B72-C9AB-49E0-8D34-1B58123BD674}"/>
              </a:ext>
            </a:extLst>
          </p:cNvPr>
          <p:cNvSpPr txBox="1"/>
          <p:nvPr/>
        </p:nvSpPr>
        <p:spPr>
          <a:xfrm>
            <a:off x="9569982" y="6031029"/>
            <a:ext cx="215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1.10.2018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203943F-4FDE-497C-9A2F-1939B031C7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54427" y="3543299"/>
            <a:ext cx="5171255" cy="343909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xmlns="" val="151707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FEF4519-6B38-4425-B957-5B15DAFB74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8BE32017-221C-43E2-9214-83757BB970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0C8274E-1FA2-4EC5-94AF-C8632946F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CEB8EB7-2E52-477C-BF90-22E9F3F4F1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5A678F-BDC3-4D12-B012-5CA5A2AE0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5138" y="857675"/>
            <a:ext cx="3113366" cy="3622844"/>
          </a:xfrm>
        </p:spPr>
        <p:txBody>
          <a:bodyPr>
            <a:normAutofit/>
          </a:bodyPr>
          <a:lstStyle/>
          <a:p>
            <a:r>
              <a:rPr lang="en-US" sz="5400" dirty="0"/>
              <a:t>Family</a:t>
            </a:r>
          </a:p>
        </p:txBody>
      </p:sp>
      <p:sp>
        <p:nvSpPr>
          <p:cNvPr id="10" name="Podnadpis 9">
            <a:extLst>
              <a:ext uri="{FF2B5EF4-FFF2-40B4-BE49-F238E27FC236}">
                <a16:creationId xmlns:a16="http://schemas.microsoft.com/office/drawing/2014/main" xmlns="" id="{D36C9537-E5C9-477E-B1F1-DA0176DEB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0328" y="4541697"/>
            <a:ext cx="3082986" cy="1543422"/>
          </a:xfrm>
        </p:spPr>
        <p:txBody>
          <a:bodyPr>
            <a:normAutofit/>
          </a:bodyPr>
          <a:lstStyle/>
          <a:p>
            <a:endParaRPr lang="cs-CZ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8992726D-3CD2-4DC5-8A2F-316697F7B52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t="3197" r="5" b="1520"/>
          <a:stretch/>
        </p:blipFill>
        <p:spPr>
          <a:xfrm>
            <a:off x="2966361" y="3193907"/>
            <a:ext cx="4340895" cy="31290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F9AD696-1F8B-4E5C-9F0C-8E4C06A03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07" r="3" b="3"/>
          <a:stretch/>
        </p:blipFill>
        <p:spPr>
          <a:xfrm>
            <a:off x="444573" y="535022"/>
            <a:ext cx="4397755" cy="3275391"/>
          </a:xfrm>
          <a:custGeom>
            <a:avLst/>
            <a:gdLst>
              <a:gd name="connsiteX0" fmla="*/ 0 w 4113439"/>
              <a:gd name="connsiteY0" fmla="*/ 0 h 3161093"/>
              <a:gd name="connsiteX1" fmla="*/ 4113439 w 4113439"/>
              <a:gd name="connsiteY1" fmla="*/ 0 h 3161093"/>
              <a:gd name="connsiteX2" fmla="*/ 4113439 w 4113439"/>
              <a:gd name="connsiteY2" fmla="*/ 2344272 h 3161093"/>
              <a:gd name="connsiteX3" fmla="*/ 2157387 w 4113439"/>
              <a:gd name="connsiteY3" fmla="*/ 2344272 h 3161093"/>
              <a:gd name="connsiteX4" fmla="*/ 2157387 w 4113439"/>
              <a:gd name="connsiteY4" fmla="*/ 3161093 h 3161093"/>
              <a:gd name="connsiteX5" fmla="*/ 0 w 4113439"/>
              <a:gd name="connsiteY5" fmla="*/ 3161093 h 316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7C482A1-3E2F-4685-8EB4-7A3DA96FE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513" r="28229" b="-3"/>
          <a:stretch/>
        </p:blipFill>
        <p:spPr>
          <a:xfrm>
            <a:off x="5050512" y="535022"/>
            <a:ext cx="2256744" cy="23934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ED9E8DF-C131-44ED-A6F8-7C91C77D2F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21731" b="-6"/>
          <a:stretch/>
        </p:blipFill>
        <p:spPr>
          <a:xfrm>
            <a:off x="437053" y="4098547"/>
            <a:ext cx="2315875" cy="222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5355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C1C66B7-9644-4D9B-9A19-5FD3E30EF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A682EA3-E633-4081-9743-2D462CD5C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4C124DA-5665-462A-B4DD-5F5F338528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9088392-B4C8-4734-839C-8BF94083F9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63CB72-175D-4F8A-BA36-B8B99A2E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100" b="1" cap="all">
                <a:solidFill>
                  <a:srgbClr val="FFFFFF"/>
                </a:solidFill>
              </a:rPr>
              <a:t>Blundellsands and Crosby</a:t>
            </a:r>
          </a:p>
        </p:txBody>
      </p:sp>
      <p:pic>
        <p:nvPicPr>
          <p:cNvPr id="8" name="Zástupný symbol pro obsah 7" descr="Obsah obrázku exteriér, obloha, strom, budova&#10;&#10;Popis se vygeneroval automaticky.">
            <a:extLst>
              <a:ext uri="{FF2B5EF4-FFF2-40B4-BE49-F238E27FC236}">
                <a16:creationId xmlns:a16="http://schemas.microsoft.com/office/drawing/2014/main" xmlns="" id="{DBACE89B-584E-4C8C-BEA4-4B1242EE9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1" r="15258" b="3"/>
          <a:stretch/>
        </p:blipFill>
        <p:spPr>
          <a:xfrm>
            <a:off x="243839" y="256540"/>
            <a:ext cx="3904488" cy="3764276"/>
          </a:xfrm>
          <a:prstGeom prst="rect">
            <a:avLst/>
          </a:prstGeom>
        </p:spPr>
      </p:pic>
      <p:pic>
        <p:nvPicPr>
          <p:cNvPr id="12" name="Obrázek 11" descr="Obsah obrázku exteriér, obloha, voda, pláž&#10;&#10;Popis se vygeneroval automaticky.">
            <a:extLst>
              <a:ext uri="{FF2B5EF4-FFF2-40B4-BE49-F238E27FC236}">
                <a16:creationId xmlns:a16="http://schemas.microsoft.com/office/drawing/2014/main" xmlns="" id="{653351EA-550D-4276-89AB-41739A383B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25" r="8284" b="3"/>
          <a:stretch/>
        </p:blipFill>
        <p:spPr>
          <a:xfrm>
            <a:off x="4148326" y="256540"/>
            <a:ext cx="3904488" cy="3764276"/>
          </a:xfrm>
          <a:prstGeom prst="rect">
            <a:avLst/>
          </a:prstGeom>
        </p:spPr>
      </p:pic>
      <p:pic>
        <p:nvPicPr>
          <p:cNvPr id="10" name="Obrázek 9" descr="Obsah obrázku plot, exteriér, obloha, strom&#10;&#10;Popis se vygeneroval automaticky.">
            <a:extLst>
              <a:ext uri="{FF2B5EF4-FFF2-40B4-BE49-F238E27FC236}">
                <a16:creationId xmlns:a16="http://schemas.microsoft.com/office/drawing/2014/main" xmlns="" id="{6E40674B-DF76-4FF8-94BA-0C43431AEF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27571"/>
          <a:stretch/>
        </p:blipFill>
        <p:spPr>
          <a:xfrm>
            <a:off x="8052817" y="256540"/>
            <a:ext cx="3897994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98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2EF7C252-67AA-4C4E-B73A-6C367865C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ED17B4FF-4360-48D2-80A3-5E6DC4762D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5000"/>
            <a:extLst/>
          </a:blip>
          <a:srcRect t="7721" r="1" b="10780"/>
          <a:stretch/>
        </p:blipFill>
        <p:spPr>
          <a:xfrm>
            <a:off x="231140" y="246888"/>
            <a:ext cx="11732261" cy="638251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DC3F6D-4938-422F-B90B-989FAC12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School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FD1AC27-0F1A-4A4C-9349-410CCDB7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 school hour took 1:30 hour</a:t>
            </a:r>
          </a:p>
          <a:p>
            <a:r>
              <a:rPr lang="en-US" dirty="0">
                <a:solidFill>
                  <a:schemeClr val="bg1"/>
                </a:solidFill>
              </a:rPr>
              <a:t>Classes divided into English levels</a:t>
            </a:r>
          </a:p>
          <a:p>
            <a:r>
              <a:rPr lang="en-US" dirty="0">
                <a:solidFill>
                  <a:schemeClr val="bg1"/>
                </a:solidFill>
              </a:rPr>
              <a:t>Students from different nations</a:t>
            </a:r>
          </a:p>
          <a:p>
            <a:r>
              <a:rPr lang="en-US" dirty="0">
                <a:solidFill>
                  <a:schemeClr val="bg1"/>
                </a:solidFill>
              </a:rPr>
              <a:t>12 students in 1 class</a:t>
            </a:r>
          </a:p>
          <a:p>
            <a:r>
              <a:rPr lang="en-US" dirty="0">
                <a:solidFill>
                  <a:schemeClr val="bg1"/>
                </a:solidFill>
              </a:rPr>
              <a:t>Under 18 program</a:t>
            </a:r>
          </a:p>
          <a:p>
            <a:r>
              <a:rPr lang="en-US" dirty="0">
                <a:solidFill>
                  <a:schemeClr val="bg1"/>
                </a:solidFill>
              </a:rPr>
              <a:t>Common room</a:t>
            </a:r>
          </a:p>
          <a:p>
            <a:r>
              <a:rPr lang="en-US" dirty="0">
                <a:solidFill>
                  <a:schemeClr val="bg1"/>
                </a:solidFill>
              </a:rPr>
              <a:t>End of the week revision test</a:t>
            </a:r>
            <a:endParaRPr lang="cs-CZ" dirty="0">
              <a:solidFill>
                <a:schemeClr val="bg1"/>
              </a:solidFill>
            </a:endParaRPr>
          </a:p>
          <a:p>
            <a:pPr marL="45720" indent="0">
              <a:buNone/>
            </a:pPr>
            <a:endParaRPr lang="cs-CZ" sz="1600" dirty="0">
              <a:solidFill>
                <a:schemeClr val="bg1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4D1644DA-E7D4-43B4-81A5-591A96E1234B}"/>
              </a:ext>
            </a:extLst>
          </p:cNvPr>
          <p:cNvSpPr txBox="1"/>
          <p:nvPr/>
        </p:nvSpPr>
        <p:spPr>
          <a:xfrm>
            <a:off x="1379329" y="5687782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https://youtu.be/G8blJUoxpzQ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78079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4AC7C4-D5CE-4603-98D5-CCABE64C1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244ADD2-39C0-43BF-884F-2375DD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Liverpool FC</a:t>
            </a:r>
          </a:p>
        </p:txBody>
      </p:sp>
      <p:pic>
        <p:nvPicPr>
          <p:cNvPr id="5" name="Obrázek 4" descr="Obsah obrázku tráva, fotbal, osoba, hráč&#10;&#10;Popis se vygeneroval automaticky.">
            <a:extLst>
              <a:ext uri="{FF2B5EF4-FFF2-40B4-BE49-F238E27FC236}">
                <a16:creationId xmlns:a16="http://schemas.microsoft.com/office/drawing/2014/main" xmlns="" id="{56778B29-6CB4-4D71-803B-A4EBA2CB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81" r="-2" b="-2"/>
          <a:stretch/>
        </p:blipFill>
        <p:spPr>
          <a:xfrm>
            <a:off x="237744" y="243840"/>
            <a:ext cx="3648456" cy="252885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B9DEF18-A387-42B8-8E3B-3C12D184F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97" r="3060" b="3"/>
          <a:stretch/>
        </p:blipFill>
        <p:spPr>
          <a:xfrm>
            <a:off x="232861" y="2772697"/>
            <a:ext cx="3646837" cy="3849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8CF0775-27C9-4D32-A833-64CE4537F8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xmlns="" id="{8CC1DC4E-983B-4EDD-9485-9538657517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70862366"/>
              </p:ext>
            </p:extLst>
          </p:nvPr>
        </p:nvGraphicFramePr>
        <p:xfrm>
          <a:off x="4441783" y="2057400"/>
          <a:ext cx="669306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53772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8">
            <a:extLst>
              <a:ext uri="{FF2B5EF4-FFF2-40B4-BE49-F238E27FC236}">
                <a16:creationId xmlns:a16="http://schemas.microsoft.com/office/drawing/2014/main" xmlns="" id="{809C0BCD-BEE9-423F-A51C-BCCD8E5EAA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xmlns="" id="{9998D094-42B2-42BA-AA14-E8FBE073A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22">
            <a:extLst>
              <a:ext uri="{FF2B5EF4-FFF2-40B4-BE49-F238E27FC236}">
                <a16:creationId xmlns:a16="http://schemas.microsoft.com/office/drawing/2014/main" xmlns="" id="{8465D64B-59F4-4BDC-B833-A17EF1E046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Zástupný symbol pro obsah 13" descr="Obsah obrázku voda, exteriér, obloha, loďka&#10;&#10;Popis se vygeneroval automaticky.">
            <a:extLst>
              <a:ext uri="{FF2B5EF4-FFF2-40B4-BE49-F238E27FC236}">
                <a16:creationId xmlns:a16="http://schemas.microsoft.com/office/drawing/2014/main" xmlns="" id="{62037065-72AF-49FB-A048-0A9B46BCC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24">
            <a:extLst>
              <a:ext uri="{FF2B5EF4-FFF2-40B4-BE49-F238E27FC236}">
                <a16:creationId xmlns:a16="http://schemas.microsoft.com/office/drawing/2014/main" xmlns="" id="{528301FC-82B0-4948-93CF-C7150E95DA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26">
            <a:extLst>
              <a:ext uri="{FF2B5EF4-FFF2-40B4-BE49-F238E27FC236}">
                <a16:creationId xmlns:a16="http://schemas.microsoft.com/office/drawing/2014/main" xmlns="" id="{400932E7-1E96-4562-BF1C-7C1A543CBA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325FC5-E504-4853-8DD8-ED947F25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 dirty="0">
                <a:solidFill>
                  <a:srgbClr val="FFFFFF"/>
                </a:solidFill>
              </a:rPr>
              <a:t>Liverpool </a:t>
            </a:r>
            <a:r>
              <a:rPr lang="en-US" sz="7200" b="1" cap="all" dirty="0" err="1">
                <a:solidFill>
                  <a:srgbClr val="FFFFFF"/>
                </a:solidFill>
              </a:rPr>
              <a:t>centre</a:t>
            </a:r>
            <a:endParaRPr lang="en-US" sz="7200" b="1" cap="al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311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B221CDE-5758-4F8A-8E5E-597B1D5AC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11480FC-7901-40F2-8538-739D6CD4F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45BCBED-A6B8-49F8-966E-3424F39CB8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BC5E09C-4939-469C-A1BD-6386726DA4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89F24DA-73C1-4AE7-B2A6-93AD9CFA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cs-CZ" sz="6600" b="1" cap="all" dirty="0">
                <a:solidFill>
                  <a:srgbClr val="FFFFFF"/>
                </a:solidFill>
              </a:rPr>
              <a:t>City centre</a:t>
            </a:r>
            <a:endParaRPr lang="en-US" sz="6600" b="1" cap="all" dirty="0">
              <a:solidFill>
                <a:srgbClr val="FFFFFF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39273BA-ADF6-4A4F-8BE9-19569151D3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628" r="-2" b="14698"/>
          <a:stretch/>
        </p:blipFill>
        <p:spPr>
          <a:xfrm>
            <a:off x="243840" y="256540"/>
            <a:ext cx="7287768" cy="3764276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E00192DE-BDAC-4D80-AFF0-88D5984CE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4031" r="19907" b="-1"/>
          <a:stretch/>
        </p:blipFill>
        <p:spPr>
          <a:xfrm>
            <a:off x="7531608" y="256540"/>
            <a:ext cx="4420906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0458703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Zákla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113</Words>
  <Application>Microsoft Office PowerPoint</Application>
  <PresentationFormat>Custom</PresentationFormat>
  <Paragraphs>35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Základ</vt:lpstr>
      <vt:lpstr>Liverpool</vt:lpstr>
      <vt:lpstr>Slide 2</vt:lpstr>
      <vt:lpstr>Slide 3</vt:lpstr>
      <vt:lpstr>Family</vt:lpstr>
      <vt:lpstr>Blundellsands and Crosby</vt:lpstr>
      <vt:lpstr>School</vt:lpstr>
      <vt:lpstr>Liverpool FC</vt:lpstr>
      <vt:lpstr>Liverpool centre</vt:lpstr>
      <vt:lpstr>City centre</vt:lpstr>
      <vt:lpstr>Central Library</vt:lpstr>
      <vt:lpstr>Beatles statue</vt:lpstr>
      <vt:lpstr>China town</vt:lpstr>
      <vt:lpstr> Cathedrals</vt:lpstr>
      <vt:lpstr>Markets </vt:lpstr>
      <vt:lpstr> thank you for your attention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Liverpool</dc:title>
  <dc:creator>Šárka Mottlová</dc:creator>
  <cp:lastModifiedBy>pipi</cp:lastModifiedBy>
  <cp:revision>3</cp:revision>
  <dcterms:created xsi:type="dcterms:W3CDTF">2018-11-18T22:21:09Z</dcterms:created>
  <dcterms:modified xsi:type="dcterms:W3CDTF">2018-11-30T09:10:51Z</dcterms:modified>
</cp:coreProperties>
</file>